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4" r:id="rId1"/>
  </p:sldMasterIdLst>
  <p:notesMasterIdLst>
    <p:notesMasterId r:id="rId25"/>
  </p:notesMasterIdLst>
  <p:handoutMasterIdLst>
    <p:handoutMasterId r:id="rId26"/>
  </p:handoutMasterIdLst>
  <p:sldIdLst>
    <p:sldId id="264" r:id="rId2"/>
    <p:sldId id="273" r:id="rId3"/>
    <p:sldId id="270" r:id="rId4"/>
    <p:sldId id="276" r:id="rId5"/>
    <p:sldId id="277" r:id="rId6"/>
    <p:sldId id="278" r:id="rId7"/>
    <p:sldId id="279" r:id="rId8"/>
    <p:sldId id="280" r:id="rId9"/>
    <p:sldId id="281" r:id="rId10"/>
    <p:sldId id="283" r:id="rId11"/>
    <p:sldId id="282" r:id="rId12"/>
    <p:sldId id="274" r:id="rId13"/>
    <p:sldId id="284" r:id="rId14"/>
    <p:sldId id="285" r:id="rId15"/>
    <p:sldId id="275" r:id="rId16"/>
    <p:sldId id="292" r:id="rId17"/>
    <p:sldId id="287" r:id="rId18"/>
    <p:sldId id="288" r:id="rId19"/>
    <p:sldId id="289" r:id="rId20"/>
    <p:sldId id="290" r:id="rId21"/>
    <p:sldId id="291" r:id="rId22"/>
    <p:sldId id="286" r:id="rId23"/>
    <p:sldId id="260" r:id="rId24"/>
  </p:sldIdLst>
  <p:sldSz cx="9906000" cy="6858000" type="A4"/>
  <p:notesSz cx="6807200" cy="9939338"/>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1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393939"/>
    <a:srgbClr val="888888"/>
    <a:srgbClr val="E6E6E6"/>
    <a:srgbClr val="323E1A"/>
    <a:srgbClr val="003300"/>
    <a:srgbClr val="00009A"/>
    <a:srgbClr val="00007A"/>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27F97BB-C833-4FB7-BDE5-3F7075034690}">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等深淺樣式 2 - 輔色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等深淺樣式 2 - 輔色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等深淺樣式 2 - 輔色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B301B821-A1FF-4177-AEE7-76D212191A09}" styleName="中等深淺樣式 1 - 輔色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660B408-B3CF-4A94-85FC-2B1E0A45F4A2}" styleName="深色樣式 2 - 輔色 1/輔色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ED083AE6-46FA-4A59-8FB0-9F97EB10719F}" styleName="淺色樣式 3 - 輔色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5DA37D80-6434-44D0-A028-1B22A696006F}" styleName="淺色樣式 3 - 輔色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DBED569-4797-4DF1-A0F4-6AAB3CD982D8}" styleName="淺色樣式 3 - 輔色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8B1032C-EA38-4F05-BA0D-38AFFFC7BED3}" styleName="淺色樣式 3 - 輔色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8799B23B-EC83-4686-B30A-512413B5E67A}" styleName="淺色樣式 3 - 輔色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BC89EF96-8CEA-46FF-86C4-4CE0E7609802}" styleName="淺色樣式 3 - 輔色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775DCB02-9BB8-47FD-8907-85C794F793BA}" styleName="佈景主題樣式 1 - 輔色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D113A9D2-9D6B-4929-AA2D-F23B5EE8CBE7}" styleName="佈景主題樣式 2 - 輔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佈景主題樣式 2 - 輔色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E171933-4619-4E11-9A3F-F7608DF75F80}" styleName="中等深淺樣式 1 - 輔色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0A1B5D5-9B99-4C35-A422-299274C87663}" styleName="中等深淺樣式 1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DCAF9ED-07DC-4A11-8D7F-57B35C25682E}" styleName="中等深淺樣式 1 - 輔色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3C2FFA5D-87B4-456A-9821-1D502468CF0F}" styleName="佈景主題樣式 1 - 輔色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012ECD-51FC-41F1-AA8D-1B2483CD663E}" styleName="淺色樣式 2 - 輔色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E3FDE45-AF77-4B5C-9715-49D594BDF05E}" styleName="淺色樣式 1 - 輔色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E25E649-3F16-4E02-A733-19D2CDBF48F0}" styleName="中等深淺樣式 3 - 輔色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0505E3EF-67EA-436B-97B2-0124C06EBD24}" styleName="中等深淺樣式 4 - 輔色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125E5076-3810-47DD-B79F-674D7AD40C01}" styleName="深色樣式 1 - 輔色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CF1AB2-1976-4502-BF36-3FF5EA218861}" styleName="中等深淺樣式 4 - 輔色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5BE263C-DBD7-4A20-BB59-AAB30ACAA65A}" styleName="中等深淺樣式 3 - 輔色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淺色樣式 1 - 輔色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C7853C-536D-4A76-A0AE-DD22124D55A5}" styleName="佈景主題樣式 1 - 輔色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FECB4D8-DB02-4DC6-A0A2-4F2EBAE1DC90}" styleName="中等深淺樣式 1 - 輔色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D27102A9-8310-4765-A935-A1911B00CA55}" styleName="淺色樣式 1 - 輔色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35758FB7-9AC5-4552-8A53-C91805E547FA}" styleName="佈景主題樣式 1 - 輔色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18603FDC-E32A-4AB5-989C-0864C3EAD2B8}" styleName="佈景主題樣式 2 - 輔色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佈景主題樣式 2 - 輔色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905" autoAdjust="0"/>
    <p:restoredTop sz="94660" autoAdjust="0"/>
  </p:normalViewPr>
  <p:slideViewPr>
    <p:cSldViewPr showGuides="1">
      <p:cViewPr varScale="1">
        <p:scale>
          <a:sx n="114" d="100"/>
          <a:sy n="114" d="100"/>
        </p:scale>
        <p:origin x="1410" y="90"/>
      </p:cViewPr>
      <p:guideLst>
        <p:guide orient="horz" pos="2160"/>
        <p:guide pos="3120"/>
      </p:guideLst>
    </p:cSldViewPr>
  </p:slideViewPr>
  <p:outlineViewPr>
    <p:cViewPr>
      <p:scale>
        <a:sx n="33" d="100"/>
        <a:sy n="33" d="100"/>
      </p:scale>
      <p:origin x="0" y="0"/>
    </p:cViewPr>
  </p:outlineViewPr>
  <p:notesTextViewPr>
    <p:cViewPr>
      <p:scale>
        <a:sx n="1" d="1"/>
        <a:sy n="1" d="1"/>
      </p:scale>
      <p:origin x="0" y="0"/>
    </p:cViewPr>
  </p:notesTextViewPr>
  <p:sorterViewPr>
    <p:cViewPr>
      <p:scale>
        <a:sx n="180" d="100"/>
        <a:sy n="1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49575" cy="4968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sz="quarter" idx="1"/>
          </p:nvPr>
        </p:nvSpPr>
        <p:spPr>
          <a:xfrm>
            <a:off x="3856038" y="0"/>
            <a:ext cx="2949575" cy="496888"/>
          </a:xfrm>
          <a:prstGeom prst="rect">
            <a:avLst/>
          </a:prstGeom>
        </p:spPr>
        <p:txBody>
          <a:bodyPr vert="horz" lIns="91440" tIns="45720" rIns="91440" bIns="45720" rtlCol="0"/>
          <a:lstStyle>
            <a:lvl1pPr algn="r">
              <a:defRPr sz="1200"/>
            </a:lvl1pPr>
          </a:lstStyle>
          <a:p>
            <a:fld id="{05BF5AB9-3463-4E65-AFD3-5431B79ADFDC}" type="datetimeFigureOut">
              <a:rPr lang="zh-TW" altLang="en-US" smtClean="0"/>
              <a:pPr/>
              <a:t>2025/3/19</a:t>
            </a:fld>
            <a:endParaRPr lang="zh-TW" altLang="en-US"/>
          </a:p>
        </p:txBody>
      </p:sp>
      <p:sp>
        <p:nvSpPr>
          <p:cNvPr id="4" name="頁尾版面配置區 3"/>
          <p:cNvSpPr>
            <a:spLocks noGrp="1"/>
          </p:cNvSpPr>
          <p:nvPr>
            <p:ph type="ftr" sz="quarter" idx="2"/>
          </p:nvPr>
        </p:nvSpPr>
        <p:spPr>
          <a:xfrm>
            <a:off x="0" y="9440863"/>
            <a:ext cx="2949575" cy="4968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p:cNvSpPr>
            <a:spLocks noGrp="1"/>
          </p:cNvSpPr>
          <p:nvPr>
            <p:ph type="sldNum" sz="quarter" idx="3"/>
          </p:nvPr>
        </p:nvSpPr>
        <p:spPr>
          <a:xfrm>
            <a:off x="3856038" y="9440863"/>
            <a:ext cx="2949575" cy="496887"/>
          </a:xfrm>
          <a:prstGeom prst="rect">
            <a:avLst/>
          </a:prstGeom>
        </p:spPr>
        <p:txBody>
          <a:bodyPr vert="horz" lIns="91440" tIns="45720" rIns="91440" bIns="45720" rtlCol="0" anchor="b"/>
          <a:lstStyle>
            <a:lvl1pPr algn="r">
              <a:defRPr sz="1200"/>
            </a:lvl1pPr>
          </a:lstStyle>
          <a:p>
            <a:fld id="{C6A0C45D-A6E0-411D-9D9F-B22D9F5136D5}" type="slidenum">
              <a:rPr lang="zh-TW" altLang="en-US" smtClean="0"/>
              <a:pPr/>
              <a:t>‹#›</a:t>
            </a:fld>
            <a:endParaRPr lang="zh-TW" altLang="en-US"/>
          </a:p>
        </p:txBody>
      </p:sp>
    </p:spTree>
    <p:extLst>
      <p:ext uri="{BB962C8B-B14F-4D97-AF65-F5344CB8AC3E}">
        <p14:creationId xmlns:p14="http://schemas.microsoft.com/office/powerpoint/2010/main" val="235210737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49575" cy="4968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56038" y="0"/>
            <a:ext cx="2949575" cy="496888"/>
          </a:xfrm>
          <a:prstGeom prst="rect">
            <a:avLst/>
          </a:prstGeom>
        </p:spPr>
        <p:txBody>
          <a:bodyPr vert="horz" lIns="91440" tIns="45720" rIns="91440" bIns="45720" rtlCol="0"/>
          <a:lstStyle>
            <a:lvl1pPr algn="r">
              <a:defRPr sz="1200"/>
            </a:lvl1pPr>
          </a:lstStyle>
          <a:p>
            <a:fld id="{838FF680-7B6B-4655-B6A1-33A8AD0AE8B4}" type="datetimeFigureOut">
              <a:rPr lang="zh-TW" altLang="en-US" smtClean="0"/>
              <a:pPr/>
              <a:t>2025/3/19</a:t>
            </a:fld>
            <a:endParaRPr lang="zh-TW" altLang="en-US"/>
          </a:p>
        </p:txBody>
      </p:sp>
      <p:sp>
        <p:nvSpPr>
          <p:cNvPr id="4" name="投影片圖像版面配置區 3"/>
          <p:cNvSpPr>
            <a:spLocks noGrp="1" noRot="1" noChangeAspect="1"/>
          </p:cNvSpPr>
          <p:nvPr>
            <p:ph type="sldImg" idx="2"/>
          </p:nvPr>
        </p:nvSpPr>
        <p:spPr>
          <a:xfrm>
            <a:off x="712788" y="746125"/>
            <a:ext cx="5381625" cy="3725863"/>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1038" y="4721225"/>
            <a:ext cx="5445125" cy="4471988"/>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9440863"/>
            <a:ext cx="2949575" cy="4968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56038" y="9440863"/>
            <a:ext cx="2949575" cy="496887"/>
          </a:xfrm>
          <a:prstGeom prst="rect">
            <a:avLst/>
          </a:prstGeom>
        </p:spPr>
        <p:txBody>
          <a:bodyPr vert="horz" lIns="91440" tIns="45720" rIns="91440" bIns="45720" rtlCol="0" anchor="b"/>
          <a:lstStyle>
            <a:lvl1pPr algn="r">
              <a:defRPr sz="1200"/>
            </a:lvl1pPr>
          </a:lstStyle>
          <a:p>
            <a:fld id="{6F9E9FB9-4D1E-4A88-8F87-B34AFE16905A}" type="slidenum">
              <a:rPr lang="zh-TW" altLang="en-US" smtClean="0"/>
              <a:pPr/>
              <a:t>‹#›</a:t>
            </a:fld>
            <a:endParaRPr lang="zh-TW" altLang="en-US"/>
          </a:p>
        </p:txBody>
      </p:sp>
    </p:spTree>
    <p:extLst>
      <p:ext uri="{BB962C8B-B14F-4D97-AF65-F5344CB8AC3E}">
        <p14:creationId xmlns:p14="http://schemas.microsoft.com/office/powerpoint/2010/main" val="919530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sp>
        <p:nvSpPr>
          <p:cNvPr id="2" name="標題 1"/>
          <p:cNvSpPr>
            <a:spLocks noGrp="1"/>
          </p:cNvSpPr>
          <p:nvPr>
            <p:ph type="title" hasCustomPrompt="1"/>
          </p:nvPr>
        </p:nvSpPr>
        <p:spPr>
          <a:xfrm>
            <a:off x="632520" y="2708920"/>
            <a:ext cx="8640960" cy="720080"/>
          </a:xfrm>
          <a:prstGeom prst="rect">
            <a:avLst/>
          </a:prstGeom>
        </p:spPr>
        <p:txBody>
          <a:bodyPr/>
          <a:lstStyle>
            <a:lvl1pPr>
              <a:defRPr>
                <a:solidFill>
                  <a:schemeClr val="accent4"/>
                </a:solidFill>
                <a:latin typeface="微軟正黑體" panose="020B0604030504040204" pitchFamily="34" charset="-120"/>
                <a:ea typeface="微軟正黑體" panose="020B0604030504040204" pitchFamily="34" charset="-120"/>
              </a:defRPr>
            </a:lvl1pPr>
          </a:lstStyle>
          <a:p>
            <a:r>
              <a:rPr lang="zh-TW" altLang="en-US" dirty="0"/>
              <a:t>封面</a:t>
            </a:r>
            <a:r>
              <a:rPr lang="en-US" altLang="zh-TW" dirty="0"/>
              <a:t>/</a:t>
            </a:r>
            <a:r>
              <a:rPr lang="zh-TW" altLang="en-US" dirty="0"/>
              <a:t>區塊</a:t>
            </a:r>
          </a:p>
        </p:txBody>
      </p:sp>
      <p:sp>
        <p:nvSpPr>
          <p:cNvPr id="6" name="副標題 2"/>
          <p:cNvSpPr>
            <a:spLocks noGrp="1"/>
          </p:cNvSpPr>
          <p:nvPr>
            <p:ph type="subTitle" idx="1"/>
          </p:nvPr>
        </p:nvSpPr>
        <p:spPr>
          <a:xfrm>
            <a:off x="1352600" y="3789040"/>
            <a:ext cx="7200800" cy="1080120"/>
          </a:xfrm>
        </p:spPr>
        <p:txBody>
          <a:bodyPr>
            <a:normAutofit/>
          </a:bodyPr>
          <a:lstStyle>
            <a:lvl1pPr marL="0" indent="0" algn="ctr">
              <a:buNone/>
              <a:defRPr sz="2000">
                <a:solidFill>
                  <a:schemeClr val="accent4"/>
                </a:solidFill>
                <a:latin typeface="微軟正黑體" panose="020B0604030504040204" pitchFamily="34" charset="-120"/>
                <a:ea typeface="微軟正黑體" panose="020B0604030504040204" pitchFamily="34" charset="-12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a:t>按一下以編輯母片子標題樣式</a:t>
            </a:r>
            <a:endParaRPr lang="zh-TW" altLang="en-US" dirty="0"/>
          </a:p>
        </p:txBody>
      </p:sp>
    </p:spTree>
    <p:extLst>
      <p:ext uri="{BB962C8B-B14F-4D97-AF65-F5344CB8AC3E}">
        <p14:creationId xmlns:p14="http://schemas.microsoft.com/office/powerpoint/2010/main" val="35545312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1065600" y="979200"/>
            <a:ext cx="7775832" cy="4680520"/>
          </a:xfrm>
        </p:spPr>
        <p:txBody>
          <a:bodyPr/>
          <a:lstStyle>
            <a:lvl1pPr>
              <a:lnSpc>
                <a:spcPct val="100000"/>
              </a:lnSpc>
              <a:spcBef>
                <a:spcPts val="600"/>
              </a:spcBef>
              <a:spcAft>
                <a:spcPts val="600"/>
              </a:spcAft>
              <a:defRPr b="1">
                <a:solidFill>
                  <a:srgbClr val="FFFFFF"/>
                </a:solidFill>
              </a:defRPr>
            </a:lvl1pPr>
            <a:lvl2pPr>
              <a:lnSpc>
                <a:spcPct val="100000"/>
              </a:lnSpc>
              <a:spcBef>
                <a:spcPts val="600"/>
              </a:spcBef>
              <a:spcAft>
                <a:spcPts val="600"/>
              </a:spcAft>
              <a:defRPr>
                <a:solidFill>
                  <a:srgbClr val="FFFFFF"/>
                </a:solidFill>
              </a:defRPr>
            </a:lvl2pPr>
            <a:lvl3pPr marL="1076325" indent="-266700">
              <a:lnSpc>
                <a:spcPct val="100000"/>
              </a:lnSpc>
              <a:spcBef>
                <a:spcPts val="600"/>
              </a:spcBef>
              <a:spcAft>
                <a:spcPts val="600"/>
              </a:spcAft>
              <a:defRPr>
                <a:solidFill>
                  <a:srgbClr val="FFFFFF"/>
                </a:solidFill>
              </a:defRPr>
            </a:lvl3pPr>
            <a:lvl4pPr marL="1343025" indent="-180975">
              <a:lnSpc>
                <a:spcPct val="100000"/>
              </a:lnSpc>
              <a:spcBef>
                <a:spcPts val="600"/>
              </a:spcBef>
              <a:spcAft>
                <a:spcPts val="600"/>
              </a:spcAft>
              <a:defRPr>
                <a:solidFill>
                  <a:srgbClr val="FFFFFF"/>
                </a:solidFill>
              </a:defRPr>
            </a:lvl4pPr>
            <a:lvl5pPr marL="1619250" indent="-276225">
              <a:lnSpc>
                <a:spcPct val="100000"/>
              </a:lnSpc>
              <a:spcBef>
                <a:spcPts val="600"/>
              </a:spcBef>
              <a:spcAft>
                <a:spcPts val="600"/>
              </a:spcAft>
              <a:tabLst>
                <a:tab pos="7981950" algn="l"/>
              </a:tabLst>
              <a:defRPr>
                <a:solidFill>
                  <a:srgbClr val="FFFFFF"/>
                </a:solidFill>
              </a:defRPr>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zh-TW" altLang="en-US" dirty="0"/>
          </a:p>
        </p:txBody>
      </p:sp>
    </p:spTree>
    <p:extLst>
      <p:ext uri="{BB962C8B-B14F-4D97-AF65-F5344CB8AC3E}">
        <p14:creationId xmlns:p14="http://schemas.microsoft.com/office/powerpoint/2010/main" val="157785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只有標題">
    <p:spTree>
      <p:nvGrpSpPr>
        <p:cNvPr id="1" name=""/>
        <p:cNvGrpSpPr/>
        <p:nvPr/>
      </p:nvGrpSpPr>
      <p:grpSpPr>
        <a:xfrm>
          <a:off x="0" y="0"/>
          <a:ext cx="0" cy="0"/>
          <a:chOff x="0" y="0"/>
          <a:chExt cx="0" cy="0"/>
        </a:xfrm>
      </p:grpSpPr>
      <p:sp>
        <p:nvSpPr>
          <p:cNvPr id="5" name="標題版面配置區 1"/>
          <p:cNvSpPr>
            <a:spLocks noGrp="1"/>
          </p:cNvSpPr>
          <p:nvPr>
            <p:ph type="title"/>
          </p:nvPr>
        </p:nvSpPr>
        <p:spPr bwMode="ltGray">
          <a:xfrm>
            <a:off x="632520" y="72008"/>
            <a:ext cx="8640960" cy="764704"/>
          </a:xfrm>
          <a:prstGeom prst="rect">
            <a:avLst/>
          </a:prstGeom>
        </p:spPr>
        <p:txBody>
          <a:bodyPr vert="horz" lIns="91440" tIns="45720" rIns="91440" bIns="45720" rtlCol="0" anchor="ctr">
            <a:noAutofit/>
          </a:bodyPr>
          <a:lstStyle>
            <a:lvl1pPr>
              <a:defRPr>
                <a:solidFill>
                  <a:schemeClr val="accent4"/>
                </a:solidFill>
                <a:latin typeface="微軟正黑體" panose="020B0604030504040204" pitchFamily="34" charset="-120"/>
                <a:ea typeface="微軟正黑體" panose="020B0604030504040204" pitchFamily="34" charset="-120"/>
              </a:defRPr>
            </a:lvl1pPr>
          </a:lstStyle>
          <a:p>
            <a:pPr lvl="0"/>
            <a:r>
              <a:rPr lang="zh-TW" altLang="en-US"/>
              <a:t>按一下以編輯母片標題樣式</a:t>
            </a:r>
            <a:endParaRPr lang="zh-TW" altLang="en-US" dirty="0"/>
          </a:p>
        </p:txBody>
      </p:sp>
    </p:spTree>
    <p:extLst>
      <p:ext uri="{BB962C8B-B14F-4D97-AF65-F5344CB8AC3E}">
        <p14:creationId xmlns:p14="http://schemas.microsoft.com/office/powerpoint/2010/main" val="26188947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標題及直排文字">
    <p:spTree>
      <p:nvGrpSpPr>
        <p:cNvPr id="1" name=""/>
        <p:cNvGrpSpPr/>
        <p:nvPr/>
      </p:nvGrpSpPr>
      <p:grpSpPr>
        <a:xfrm>
          <a:off x="0" y="0"/>
          <a:ext cx="0" cy="0"/>
          <a:chOff x="0" y="0"/>
          <a:chExt cx="0" cy="0"/>
        </a:xfrm>
      </p:grpSpPr>
      <p:sp>
        <p:nvSpPr>
          <p:cNvPr id="3" name="直排文字版面配置區 2"/>
          <p:cNvSpPr>
            <a:spLocks noGrp="1"/>
          </p:cNvSpPr>
          <p:nvPr>
            <p:ph type="body" orient="vert" idx="1"/>
          </p:nvPr>
        </p:nvSpPr>
        <p:spPr>
          <a:xfrm>
            <a:off x="632520" y="1124744"/>
            <a:ext cx="8640960" cy="4680520"/>
          </a:xfrm>
        </p:spPr>
        <p:txBody>
          <a:bodyPr vert="eaVert"/>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zh-TW" altLang="en-US" dirty="0"/>
          </a:p>
        </p:txBody>
      </p:sp>
      <p:sp>
        <p:nvSpPr>
          <p:cNvPr id="5" name="標題版面配置區 1"/>
          <p:cNvSpPr>
            <a:spLocks noGrp="1"/>
          </p:cNvSpPr>
          <p:nvPr>
            <p:ph type="title"/>
          </p:nvPr>
        </p:nvSpPr>
        <p:spPr bwMode="ltGray">
          <a:xfrm>
            <a:off x="632520" y="72008"/>
            <a:ext cx="8640960" cy="764704"/>
          </a:xfrm>
          <a:prstGeom prst="rect">
            <a:avLst/>
          </a:prstGeom>
        </p:spPr>
        <p:txBody>
          <a:bodyPr vert="horz" lIns="91440" tIns="45720" rIns="91440" bIns="45720" rtlCol="0" anchor="ctr">
            <a:noAutofit/>
          </a:bodyPr>
          <a:lstStyle>
            <a:lvl1pPr>
              <a:defRPr>
                <a:solidFill>
                  <a:schemeClr val="accent4"/>
                </a:solidFill>
                <a:latin typeface="微軟正黑體" panose="020B0604030504040204" pitchFamily="34" charset="-120"/>
                <a:ea typeface="微軟正黑體" panose="020B0604030504040204" pitchFamily="34" charset="-120"/>
              </a:defRPr>
            </a:lvl1pPr>
          </a:lstStyle>
          <a:p>
            <a:pPr lvl="0"/>
            <a:r>
              <a:rPr lang="zh-TW" altLang="en-US"/>
              <a:t>按一下以編輯母片標題樣式</a:t>
            </a:r>
            <a:endParaRPr lang="zh-TW" altLang="en-US" dirty="0"/>
          </a:p>
        </p:txBody>
      </p:sp>
    </p:spTree>
    <p:extLst>
      <p:ext uri="{BB962C8B-B14F-4D97-AF65-F5344CB8AC3E}">
        <p14:creationId xmlns:p14="http://schemas.microsoft.com/office/powerpoint/2010/main" val="1872930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標題及物件">
    <p:spTree>
      <p:nvGrpSpPr>
        <p:cNvPr id="1" name=""/>
        <p:cNvGrpSpPr/>
        <p:nvPr/>
      </p:nvGrpSpPr>
      <p:grpSpPr>
        <a:xfrm>
          <a:off x="0" y="0"/>
          <a:ext cx="0" cy="0"/>
          <a:chOff x="0" y="0"/>
          <a:chExt cx="0" cy="0"/>
        </a:xfrm>
      </p:grpSpPr>
      <p:sp>
        <p:nvSpPr>
          <p:cNvPr id="6" name="標題版面配置區 1"/>
          <p:cNvSpPr>
            <a:spLocks noGrp="1"/>
          </p:cNvSpPr>
          <p:nvPr>
            <p:ph type="title"/>
          </p:nvPr>
        </p:nvSpPr>
        <p:spPr bwMode="ltGray">
          <a:xfrm>
            <a:off x="632520" y="73536"/>
            <a:ext cx="8640960" cy="764704"/>
          </a:xfrm>
          <a:prstGeom prst="rect">
            <a:avLst/>
          </a:prstGeom>
        </p:spPr>
        <p:txBody>
          <a:bodyPr vert="horz" lIns="91440" tIns="45720" rIns="91440" bIns="45720" rtlCol="0" anchor="ctr">
            <a:noAutofit/>
          </a:bodyPr>
          <a:lstStyle>
            <a:lvl1pPr>
              <a:defRPr>
                <a:solidFill>
                  <a:schemeClr val="accent4"/>
                </a:solidFill>
                <a:latin typeface="微軟正黑體" panose="020B0604030504040204" pitchFamily="34" charset="-120"/>
                <a:ea typeface="微軟正黑體" panose="020B0604030504040204" pitchFamily="34" charset="-120"/>
              </a:defRPr>
            </a:lvl1pPr>
          </a:lstStyle>
          <a:p>
            <a:pPr lvl="0"/>
            <a:r>
              <a:rPr lang="zh-TW" altLang="en-US" dirty="0"/>
              <a:t>按一下以編輯母片標題樣式</a:t>
            </a:r>
          </a:p>
        </p:txBody>
      </p:sp>
      <p:sp>
        <p:nvSpPr>
          <p:cNvPr id="5" name="內容版面配置區 2"/>
          <p:cNvSpPr>
            <a:spLocks noGrp="1"/>
          </p:cNvSpPr>
          <p:nvPr>
            <p:ph idx="1"/>
          </p:nvPr>
        </p:nvSpPr>
        <p:spPr>
          <a:xfrm>
            <a:off x="632520" y="1088740"/>
            <a:ext cx="8640960" cy="5148572"/>
          </a:xfrm>
        </p:spPr>
        <p:txBody>
          <a:bodyPr/>
          <a:lstStyle>
            <a:lvl1pPr>
              <a:lnSpc>
                <a:spcPct val="100000"/>
              </a:lnSpc>
              <a:spcBef>
                <a:spcPts val="600"/>
              </a:spcBef>
              <a:spcAft>
                <a:spcPts val="600"/>
              </a:spcAft>
              <a:defRPr b="1">
                <a:solidFill>
                  <a:srgbClr val="FFFFFF"/>
                </a:solidFill>
              </a:defRPr>
            </a:lvl1pPr>
            <a:lvl2pPr>
              <a:lnSpc>
                <a:spcPct val="100000"/>
              </a:lnSpc>
              <a:spcBef>
                <a:spcPts val="600"/>
              </a:spcBef>
              <a:spcAft>
                <a:spcPts val="600"/>
              </a:spcAft>
              <a:defRPr>
                <a:solidFill>
                  <a:srgbClr val="FFFFFF"/>
                </a:solidFill>
              </a:defRPr>
            </a:lvl2pPr>
            <a:lvl3pPr marL="1076325" indent="-266700">
              <a:lnSpc>
                <a:spcPct val="100000"/>
              </a:lnSpc>
              <a:spcBef>
                <a:spcPts val="600"/>
              </a:spcBef>
              <a:spcAft>
                <a:spcPts val="600"/>
              </a:spcAft>
              <a:defRPr>
                <a:solidFill>
                  <a:srgbClr val="FFFFFF"/>
                </a:solidFill>
              </a:defRPr>
            </a:lvl3pPr>
            <a:lvl4pPr marL="1343025" indent="-180975">
              <a:lnSpc>
                <a:spcPct val="100000"/>
              </a:lnSpc>
              <a:spcBef>
                <a:spcPts val="600"/>
              </a:spcBef>
              <a:spcAft>
                <a:spcPts val="600"/>
              </a:spcAft>
              <a:defRPr>
                <a:solidFill>
                  <a:srgbClr val="FFFFFF"/>
                </a:solidFill>
              </a:defRPr>
            </a:lvl4pPr>
            <a:lvl5pPr marL="1619250" indent="-276225">
              <a:lnSpc>
                <a:spcPct val="100000"/>
              </a:lnSpc>
              <a:spcBef>
                <a:spcPts val="600"/>
              </a:spcBef>
              <a:spcAft>
                <a:spcPts val="600"/>
              </a:spcAft>
              <a:tabLst>
                <a:tab pos="7981950" algn="l"/>
              </a:tabLst>
              <a:defRPr>
                <a:solidFill>
                  <a:srgbClr val="FFFFFF"/>
                </a:solidFill>
              </a:defRPr>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zh-TW" altLang="en-US" dirty="0"/>
          </a:p>
        </p:txBody>
      </p:sp>
    </p:spTree>
    <p:extLst>
      <p:ext uri="{BB962C8B-B14F-4D97-AF65-F5344CB8AC3E}">
        <p14:creationId xmlns:p14="http://schemas.microsoft.com/office/powerpoint/2010/main" val="41064618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只有標題">
    <p:spTree>
      <p:nvGrpSpPr>
        <p:cNvPr id="1" name=""/>
        <p:cNvGrpSpPr/>
        <p:nvPr/>
      </p:nvGrpSpPr>
      <p:grpSpPr>
        <a:xfrm>
          <a:off x="0" y="0"/>
          <a:ext cx="0" cy="0"/>
          <a:chOff x="0" y="0"/>
          <a:chExt cx="0" cy="0"/>
        </a:xfrm>
      </p:grpSpPr>
      <p:sp>
        <p:nvSpPr>
          <p:cNvPr id="7" name="內容版面配置區 6"/>
          <p:cNvSpPr>
            <a:spLocks noGrp="1"/>
          </p:cNvSpPr>
          <p:nvPr>
            <p:ph sz="quarter" idx="13"/>
          </p:nvPr>
        </p:nvSpPr>
        <p:spPr>
          <a:xfrm>
            <a:off x="632520" y="1125091"/>
            <a:ext cx="4111947" cy="5039965"/>
          </a:xfr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zh-TW" altLang="en-US" dirty="0"/>
              <a:t>按一下以編輯母片文字樣式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
        <p:nvSpPr>
          <p:cNvPr id="9" name="內容版面配置區 8"/>
          <p:cNvSpPr>
            <a:spLocks noGrp="1"/>
          </p:cNvSpPr>
          <p:nvPr>
            <p:ph sz="quarter" idx="14"/>
          </p:nvPr>
        </p:nvSpPr>
        <p:spPr>
          <a:xfrm>
            <a:off x="5150340" y="1124744"/>
            <a:ext cx="4105275" cy="5040312"/>
          </a:xfr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8" name="標題版面配置區 1"/>
          <p:cNvSpPr>
            <a:spLocks noGrp="1"/>
          </p:cNvSpPr>
          <p:nvPr>
            <p:ph type="title"/>
          </p:nvPr>
        </p:nvSpPr>
        <p:spPr bwMode="ltGray">
          <a:xfrm>
            <a:off x="632520" y="72008"/>
            <a:ext cx="8640960" cy="764704"/>
          </a:xfrm>
          <a:prstGeom prst="rect">
            <a:avLst/>
          </a:prstGeom>
        </p:spPr>
        <p:txBody>
          <a:bodyPr vert="horz" lIns="91440" tIns="45720" rIns="91440" bIns="45720" rtlCol="0" anchor="ctr">
            <a:noAutofit/>
          </a:bodyPr>
          <a:lstStyle>
            <a:lvl1pPr>
              <a:defRPr>
                <a:solidFill>
                  <a:schemeClr val="accent4"/>
                </a:solidFill>
                <a:latin typeface="微軟正黑體" panose="020B0604030504040204" pitchFamily="34" charset="-120"/>
                <a:ea typeface="微軟正黑體" panose="020B0604030504040204" pitchFamily="34" charset="-120"/>
              </a:defRPr>
            </a:lvl1pPr>
          </a:lstStyle>
          <a:p>
            <a:pPr lvl="0"/>
            <a:r>
              <a:rPr lang="zh-TW" altLang="en-US"/>
              <a:t>按一下以編輯母片標題樣式</a:t>
            </a:r>
            <a:endParaRPr lang="zh-TW" altLang="en-US" dirty="0"/>
          </a:p>
        </p:txBody>
      </p:sp>
    </p:spTree>
    <p:extLst>
      <p:ext uri="{BB962C8B-B14F-4D97-AF65-F5344CB8AC3E}">
        <p14:creationId xmlns:p14="http://schemas.microsoft.com/office/powerpoint/2010/main" val="35912191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含標題的內容">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016897" y="1124744"/>
            <a:ext cx="5259982" cy="5184576"/>
          </a:xfrm>
        </p:spPr>
        <p:txBody>
          <a:bodyPr/>
          <a:lstStyle>
            <a:lvl1pPr>
              <a:defRPr sz="2800">
                <a:solidFill>
                  <a:srgbClr val="FFFFFF"/>
                </a:solidFill>
              </a:defRPr>
            </a:lvl1pPr>
            <a:lvl2pPr>
              <a:defRPr sz="2400">
                <a:solidFill>
                  <a:srgbClr val="FFFFFF"/>
                </a:solidFill>
              </a:defRPr>
            </a:lvl2pPr>
            <a:lvl3pPr>
              <a:defRPr sz="2000">
                <a:solidFill>
                  <a:srgbClr val="FFFFFF"/>
                </a:solidFill>
              </a:defRPr>
            </a:lvl3pPr>
            <a:lvl4pPr>
              <a:defRPr sz="1800">
                <a:solidFill>
                  <a:srgbClr val="FFFFFF"/>
                </a:solidFill>
              </a:defRPr>
            </a:lvl4pPr>
            <a:lvl5pPr>
              <a:defRPr sz="1800">
                <a:solidFill>
                  <a:srgbClr val="FFFFFF"/>
                </a:solidFill>
              </a:defRPr>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zh-TW" altLang="en-US" dirty="0"/>
          </a:p>
        </p:txBody>
      </p:sp>
      <p:sp>
        <p:nvSpPr>
          <p:cNvPr id="4" name="文字版面配置區 3"/>
          <p:cNvSpPr>
            <a:spLocks noGrp="1"/>
          </p:cNvSpPr>
          <p:nvPr>
            <p:ph type="body" sz="half" idx="2"/>
          </p:nvPr>
        </p:nvSpPr>
        <p:spPr>
          <a:xfrm>
            <a:off x="629120" y="1124744"/>
            <a:ext cx="3197327" cy="5184576"/>
          </a:xfrm>
        </p:spPr>
        <p:txBody>
          <a:bodyPr/>
          <a:lstStyle>
            <a:lvl1pPr marL="0" indent="0">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7" name="標題版面配置區 1"/>
          <p:cNvSpPr>
            <a:spLocks noGrp="1"/>
          </p:cNvSpPr>
          <p:nvPr>
            <p:ph type="title"/>
          </p:nvPr>
        </p:nvSpPr>
        <p:spPr bwMode="ltGray">
          <a:xfrm>
            <a:off x="632520" y="72008"/>
            <a:ext cx="8640960" cy="764704"/>
          </a:xfrm>
          <a:prstGeom prst="rect">
            <a:avLst/>
          </a:prstGeom>
        </p:spPr>
        <p:txBody>
          <a:bodyPr vert="horz" lIns="91440" tIns="45720" rIns="91440" bIns="45720" rtlCol="0" anchor="ctr">
            <a:noAutofit/>
          </a:bodyPr>
          <a:lstStyle>
            <a:lvl1pPr>
              <a:defRPr>
                <a:solidFill>
                  <a:schemeClr val="accent4"/>
                </a:solidFill>
                <a:latin typeface="微軟正黑體" panose="020B0604030504040204" pitchFamily="34" charset="-120"/>
                <a:ea typeface="微軟正黑體" panose="020B0604030504040204" pitchFamily="34" charset="-120"/>
              </a:defRPr>
            </a:lvl1pPr>
          </a:lstStyle>
          <a:p>
            <a:pPr lvl="0"/>
            <a:r>
              <a:rPr lang="zh-TW" altLang="en-US"/>
              <a:t>按一下以編輯母片標題樣式</a:t>
            </a:r>
            <a:endParaRPr lang="zh-TW" altLang="en-US" dirty="0"/>
          </a:p>
        </p:txBody>
      </p:sp>
    </p:spTree>
    <p:extLst>
      <p:ext uri="{BB962C8B-B14F-4D97-AF65-F5344CB8AC3E}">
        <p14:creationId xmlns:p14="http://schemas.microsoft.com/office/powerpoint/2010/main" val="1177517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自訂版面配置">
    <p:spTree>
      <p:nvGrpSpPr>
        <p:cNvPr id="1" name=""/>
        <p:cNvGrpSpPr/>
        <p:nvPr/>
      </p:nvGrpSpPr>
      <p:grpSpPr>
        <a:xfrm>
          <a:off x="0" y="0"/>
          <a:ext cx="0" cy="0"/>
          <a:chOff x="0" y="0"/>
          <a:chExt cx="0" cy="0"/>
        </a:xfrm>
      </p:grpSpPr>
      <p:sp>
        <p:nvSpPr>
          <p:cNvPr id="4" name="標題版面配置區 1"/>
          <p:cNvSpPr>
            <a:spLocks noGrp="1"/>
          </p:cNvSpPr>
          <p:nvPr>
            <p:ph type="title"/>
          </p:nvPr>
        </p:nvSpPr>
        <p:spPr bwMode="ltGray">
          <a:xfrm>
            <a:off x="632520" y="72008"/>
            <a:ext cx="8640960" cy="764704"/>
          </a:xfrm>
          <a:prstGeom prst="rect">
            <a:avLst/>
          </a:prstGeom>
        </p:spPr>
        <p:txBody>
          <a:bodyPr vert="horz" lIns="91440" tIns="45720" rIns="91440" bIns="45720" rtlCol="0" anchor="ctr">
            <a:noAutofit/>
          </a:bodyPr>
          <a:lstStyle>
            <a:lvl1pPr>
              <a:defRPr>
                <a:solidFill>
                  <a:schemeClr val="accent4"/>
                </a:solidFill>
                <a:latin typeface="微軟正黑體" panose="020B0604030504040204" pitchFamily="34" charset="-120"/>
                <a:ea typeface="微軟正黑體" panose="020B0604030504040204" pitchFamily="34" charset="-120"/>
              </a:defRPr>
            </a:lvl1pPr>
          </a:lstStyle>
          <a:p>
            <a:pPr lvl="0"/>
            <a:r>
              <a:rPr lang="zh-TW" altLang="en-US"/>
              <a:t>按一下以編輯母片標題樣式</a:t>
            </a:r>
            <a:endParaRPr lang="zh-TW" altLang="en-US" dirty="0"/>
          </a:p>
        </p:txBody>
      </p:sp>
    </p:spTree>
    <p:extLst>
      <p:ext uri="{BB962C8B-B14F-4D97-AF65-F5344CB8AC3E}">
        <p14:creationId xmlns:p14="http://schemas.microsoft.com/office/powerpoint/2010/main" val="41338338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1527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3" name="文字版面配置區 2"/>
          <p:cNvSpPr>
            <a:spLocks noGrp="1"/>
          </p:cNvSpPr>
          <p:nvPr>
            <p:ph type="body" idx="1"/>
          </p:nvPr>
        </p:nvSpPr>
        <p:spPr bwMode="ltGray">
          <a:xfrm>
            <a:off x="1065600" y="979200"/>
            <a:ext cx="7776000" cy="4968000"/>
          </a:xfrm>
          <a:prstGeom prst="rect">
            <a:avLst/>
          </a:prstGeom>
          <a:noFill/>
        </p:spPr>
        <p:txBody>
          <a:bodyPr vert="horz" lIns="91440" tIns="45720" rIns="91440" bIns="45720" rtlCol="0">
            <a:normAutofit/>
          </a:bodyPr>
          <a:lstStyle/>
          <a:p>
            <a:pPr lvl="0"/>
            <a:r>
              <a:rPr lang="zh-TW" altLang="en-US" dirty="0"/>
              <a:t>第一層 </a:t>
            </a:r>
            <a:r>
              <a:rPr lang="en-US" altLang="zh-TW" dirty="0"/>
              <a:t>28</a:t>
            </a:r>
            <a:r>
              <a:rPr lang="zh-TW" altLang="en-US" dirty="0"/>
              <a:t>號 粗體</a:t>
            </a:r>
          </a:p>
          <a:p>
            <a:pPr lvl="1"/>
            <a:r>
              <a:rPr lang="zh-TW" altLang="en-US" dirty="0"/>
              <a:t>第二層 </a:t>
            </a:r>
            <a:r>
              <a:rPr lang="en-US" altLang="zh-TW" dirty="0"/>
              <a:t>24</a:t>
            </a:r>
            <a:r>
              <a:rPr lang="zh-TW" altLang="en-US" dirty="0"/>
              <a:t>號 </a:t>
            </a:r>
          </a:p>
          <a:p>
            <a:pPr lvl="2"/>
            <a:r>
              <a:rPr lang="zh-TW" altLang="en-US" dirty="0"/>
              <a:t>第三層 </a:t>
            </a:r>
            <a:r>
              <a:rPr lang="en-US" altLang="zh-TW" dirty="0"/>
              <a:t>20</a:t>
            </a:r>
            <a:r>
              <a:rPr lang="zh-TW" altLang="en-US" dirty="0"/>
              <a:t>號</a:t>
            </a:r>
          </a:p>
          <a:p>
            <a:pPr lvl="3"/>
            <a:r>
              <a:rPr lang="zh-TW" altLang="en-US" dirty="0"/>
              <a:t>第四層 </a:t>
            </a:r>
            <a:r>
              <a:rPr lang="en-US" altLang="zh-TW" dirty="0"/>
              <a:t>18</a:t>
            </a:r>
            <a:r>
              <a:rPr lang="zh-TW" altLang="en-US" dirty="0"/>
              <a:t>號</a:t>
            </a:r>
          </a:p>
          <a:p>
            <a:pPr lvl="4"/>
            <a:r>
              <a:rPr lang="zh-TW" altLang="en-US" dirty="0"/>
              <a:t>第五層 </a:t>
            </a:r>
            <a:r>
              <a:rPr lang="en-US" altLang="zh-TW" dirty="0"/>
              <a:t>18</a:t>
            </a:r>
            <a:r>
              <a:rPr lang="zh-TW" altLang="en-US" dirty="0"/>
              <a:t>號</a:t>
            </a:r>
          </a:p>
        </p:txBody>
      </p:sp>
      <p:sp>
        <p:nvSpPr>
          <p:cNvPr id="5" name="矩形 4"/>
          <p:cNvSpPr/>
          <p:nvPr userDrawn="1"/>
        </p:nvSpPr>
        <p:spPr>
          <a:xfrm>
            <a:off x="4556956" y="6647583"/>
            <a:ext cx="792087" cy="246221"/>
          </a:xfrm>
          <a:prstGeom prst="rect">
            <a:avLst/>
          </a:prstGeom>
        </p:spPr>
        <p:txBody>
          <a:bodyPr wrap="square">
            <a:spAutoFit/>
          </a:bodyPr>
          <a:lstStyle/>
          <a:p>
            <a:pPr algn="ctr"/>
            <a:fld id="{8F4EACC7-37E3-43A5-A5FB-BEB9CE95D266}" type="slidenum">
              <a:rPr lang="zh-TW" altLang="en-US" sz="1000" smtClean="0">
                <a:solidFill>
                  <a:schemeClr val="bg1"/>
                </a:solidFill>
              </a:rPr>
              <a:pPr algn="ctr"/>
              <a:t>‹#›</a:t>
            </a:fld>
            <a:endParaRPr lang="zh-TW" altLang="en-US" sz="1200" dirty="0">
              <a:solidFill>
                <a:schemeClr val="bg1"/>
              </a:solidFill>
            </a:endParaRPr>
          </a:p>
        </p:txBody>
      </p:sp>
      <p:sp>
        <p:nvSpPr>
          <p:cNvPr id="2" name="標題版面配置區 1"/>
          <p:cNvSpPr>
            <a:spLocks noGrp="1"/>
          </p:cNvSpPr>
          <p:nvPr>
            <p:ph type="title"/>
          </p:nvPr>
        </p:nvSpPr>
        <p:spPr>
          <a:xfrm>
            <a:off x="681037" y="72009"/>
            <a:ext cx="8543925" cy="692695"/>
          </a:xfrm>
          <a:prstGeom prst="rect">
            <a:avLst/>
          </a:prstGeom>
        </p:spPr>
        <p:txBody>
          <a:bodyPr vert="horz" lIns="91440" tIns="45720" rIns="91440" bIns="45720" rtlCol="0" anchor="ctr">
            <a:normAutofit/>
          </a:bodyPr>
          <a:lstStyle/>
          <a:p>
            <a:r>
              <a:rPr lang="zh-TW" altLang="en-US" dirty="0"/>
              <a:t>按一下以編輯母片標題樣式</a:t>
            </a:r>
          </a:p>
        </p:txBody>
      </p:sp>
    </p:spTree>
    <p:extLst>
      <p:ext uri="{BB962C8B-B14F-4D97-AF65-F5344CB8AC3E}">
        <p14:creationId xmlns:p14="http://schemas.microsoft.com/office/powerpoint/2010/main" val="927912257"/>
      </p:ext>
    </p:extLst>
  </p:cSld>
  <p:clrMap bg1="lt1" tx1="dk1" bg2="lt2" tx2="dk2" accent1="accent1" accent2="accent2" accent3="accent3" accent4="accent4" accent5="accent5" accent6="accent6" hlink="hlink" folHlink="folHlink"/>
  <p:sldLayoutIdLst>
    <p:sldLayoutId id="2147483665" r:id="rId1"/>
    <p:sldLayoutId id="2147483667" r:id="rId2"/>
    <p:sldLayoutId id="2147483668" r:id="rId3"/>
    <p:sldLayoutId id="2147483669" r:id="rId4"/>
    <p:sldLayoutId id="2147483653" r:id="rId5"/>
    <p:sldLayoutId id="2147483657" r:id="rId6"/>
    <p:sldLayoutId id="2147483671" r:id="rId7"/>
    <p:sldLayoutId id="2147483670" r:id="rId8"/>
    <p:sldLayoutId id="2147483676" r:id="rId9"/>
  </p:sldLayoutIdLst>
  <p:hf hdr="0" ftr="0"/>
  <p:txStyles>
    <p:titleStyle>
      <a:lvl1pPr algn="ctr" defTabSz="914400" rtl="0" eaLnBrk="1" latinLnBrk="0" hangingPunct="1">
        <a:spcBef>
          <a:spcPct val="0"/>
        </a:spcBef>
        <a:buNone/>
        <a:defRPr lang="zh-TW" altLang="en-US" sz="3600" b="1" kern="1200" spc="300" dirty="0">
          <a:solidFill>
            <a:srgbClr val="FFC000"/>
          </a:solidFill>
          <a:latin typeface="+mn-ea"/>
          <a:ea typeface="+mn-ea"/>
          <a:cs typeface="+mj-cs"/>
        </a:defRPr>
      </a:lvl1pPr>
    </p:titleStyle>
    <p:bodyStyle>
      <a:lvl1pPr marL="342900" indent="-342900" algn="l" defTabSz="914400" rtl="0" eaLnBrk="1" latinLnBrk="0" hangingPunct="1">
        <a:lnSpc>
          <a:spcPct val="100000"/>
        </a:lnSpc>
        <a:spcBef>
          <a:spcPts val="600"/>
        </a:spcBef>
        <a:spcAft>
          <a:spcPts val="600"/>
        </a:spcAft>
        <a:buClr>
          <a:schemeClr val="accent1"/>
        </a:buClr>
        <a:buFont typeface="Wingdings" panose="05000000000000000000" pitchFamily="2" charset="2"/>
        <a:buChar char="l"/>
        <a:defRPr sz="2800" b="1" kern="1200">
          <a:solidFill>
            <a:schemeClr val="bg1"/>
          </a:solidFill>
          <a:latin typeface="微軟正黑體" pitchFamily="34" charset="-120"/>
          <a:ea typeface="微軟正黑體" pitchFamily="34" charset="-120"/>
          <a:cs typeface="+mn-cs"/>
        </a:defRPr>
      </a:lvl1pPr>
      <a:lvl2pPr marL="714375" indent="-352425" algn="l" defTabSz="914400" rtl="0" eaLnBrk="1" latinLnBrk="0" hangingPunct="1">
        <a:lnSpc>
          <a:spcPct val="100000"/>
        </a:lnSpc>
        <a:spcBef>
          <a:spcPts val="600"/>
        </a:spcBef>
        <a:spcAft>
          <a:spcPts val="600"/>
        </a:spcAft>
        <a:buClr>
          <a:schemeClr val="accent2"/>
        </a:buClr>
        <a:buFont typeface="Wingdings" panose="05000000000000000000" pitchFamily="2" charset="2"/>
        <a:buChar char="u"/>
        <a:defRPr sz="2400" b="0" kern="1200">
          <a:solidFill>
            <a:schemeClr val="bg1"/>
          </a:solidFill>
          <a:latin typeface="微軟正黑體" pitchFamily="34" charset="-120"/>
          <a:ea typeface="微軟正黑體" pitchFamily="34" charset="-120"/>
          <a:cs typeface="+mn-cs"/>
        </a:defRPr>
      </a:lvl2pPr>
      <a:lvl3pPr marL="990600" indent="-276225" algn="l" defTabSz="914400" rtl="0" eaLnBrk="1" latinLnBrk="0" hangingPunct="1">
        <a:lnSpc>
          <a:spcPct val="100000"/>
        </a:lnSpc>
        <a:spcBef>
          <a:spcPts val="600"/>
        </a:spcBef>
        <a:spcAft>
          <a:spcPts val="600"/>
        </a:spcAft>
        <a:buClr>
          <a:schemeClr val="accent3"/>
        </a:buClr>
        <a:buFont typeface="Wingdings" panose="05000000000000000000" pitchFamily="2" charset="2"/>
        <a:buChar char="p"/>
        <a:defRPr sz="2000" kern="1200">
          <a:solidFill>
            <a:schemeClr val="bg1"/>
          </a:solidFill>
          <a:latin typeface="微軟正黑體" pitchFamily="34" charset="-120"/>
          <a:ea typeface="微軟正黑體" pitchFamily="34" charset="-120"/>
          <a:cs typeface="+mn-cs"/>
        </a:defRPr>
      </a:lvl3pPr>
      <a:lvl4pPr marL="1257300" indent="-266700" algn="l" defTabSz="914400" rtl="0" eaLnBrk="1" latinLnBrk="0" hangingPunct="1">
        <a:lnSpc>
          <a:spcPct val="100000"/>
        </a:lnSpc>
        <a:spcBef>
          <a:spcPts val="600"/>
        </a:spcBef>
        <a:spcAft>
          <a:spcPts val="600"/>
        </a:spcAft>
        <a:buClr>
          <a:schemeClr val="accent4"/>
        </a:buClr>
        <a:buFont typeface="Wingdings" panose="05000000000000000000" pitchFamily="2" charset="2"/>
        <a:buChar char="n"/>
        <a:defRPr sz="1800" kern="1200">
          <a:solidFill>
            <a:schemeClr val="bg1"/>
          </a:solidFill>
          <a:latin typeface="微軟正黑體" pitchFamily="34" charset="-120"/>
          <a:ea typeface="微軟正黑體" pitchFamily="34" charset="-120"/>
          <a:cs typeface="+mn-cs"/>
        </a:defRPr>
      </a:lvl4pPr>
      <a:lvl5pPr marL="1524000" indent="-266700" algn="l" defTabSz="914400" rtl="0" eaLnBrk="1" latinLnBrk="0" hangingPunct="1">
        <a:lnSpc>
          <a:spcPct val="100000"/>
        </a:lnSpc>
        <a:spcBef>
          <a:spcPts val="600"/>
        </a:spcBef>
        <a:spcAft>
          <a:spcPts val="600"/>
        </a:spcAft>
        <a:buClr>
          <a:schemeClr val="accent5"/>
        </a:buClr>
        <a:buFont typeface="Arial" pitchFamily="34" charset="0"/>
        <a:buChar char="»"/>
        <a:defRPr sz="1800" kern="1200">
          <a:solidFill>
            <a:schemeClr val="bg1"/>
          </a:solidFill>
          <a:latin typeface="微軟正黑體" pitchFamily="34" charset="-120"/>
          <a:ea typeface="微軟正黑體" pitchFamily="34" charset="-12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12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5.xml"/><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5.xml"/><Relationship Id="rId5" Type="http://schemas.openxmlformats.org/officeDocument/2006/relationships/image" Target="../media/image27.png"/><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5.xml"/><Relationship Id="rId4" Type="http://schemas.openxmlformats.org/officeDocument/2006/relationships/image" Target="../media/image32.png"/></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0" y="1556792"/>
            <a:ext cx="9906000" cy="1503288"/>
          </a:xfrm>
        </p:spPr>
        <p:txBody>
          <a:bodyPr>
            <a:normAutofit/>
          </a:bodyPr>
          <a:lstStyle/>
          <a:p>
            <a:r>
              <a:rPr lang="zh-TW" altLang="en-US" sz="4000" dirty="0">
                <a:solidFill>
                  <a:schemeClr val="accent4"/>
                </a:solidFill>
                <a:latin typeface="微軟正黑體" panose="020B0604030504040204" pitchFamily="34" charset="-120"/>
                <a:ea typeface="微軟正黑體" panose="020B0604030504040204" pitchFamily="34" charset="-120"/>
              </a:rPr>
              <a:t>遊戲論壇</a:t>
            </a:r>
            <a:br>
              <a:rPr lang="en-US" altLang="zh-TW" sz="4000" dirty="0"/>
            </a:br>
            <a:r>
              <a:rPr lang="en-US" altLang="zh-TW" sz="4000" dirty="0" err="1"/>
              <a:t>GameForum</a:t>
            </a:r>
            <a:endParaRPr lang="zh-TW" altLang="en-US" sz="4000" dirty="0">
              <a:solidFill>
                <a:schemeClr val="accent4"/>
              </a:solidFill>
              <a:latin typeface="微軟正黑體" panose="020B0604030504040204" pitchFamily="34" charset="-120"/>
              <a:ea typeface="微軟正黑體" panose="020B0604030504040204" pitchFamily="34" charset="-120"/>
            </a:endParaRPr>
          </a:p>
        </p:txBody>
      </p:sp>
      <p:sp>
        <p:nvSpPr>
          <p:cNvPr id="8" name="副標題 4"/>
          <p:cNvSpPr txBox="1">
            <a:spLocks/>
          </p:cNvSpPr>
          <p:nvPr/>
        </p:nvSpPr>
        <p:spPr bwMode="ltGray">
          <a:xfrm>
            <a:off x="1353600" y="3960000"/>
            <a:ext cx="7704856" cy="1845264"/>
          </a:xfrm>
          <a:prstGeom prst="rect">
            <a:avLst/>
          </a:prstGeom>
        </p:spPr>
        <p:txBody>
          <a:bodyPr vert="horz" wrap="square" lIns="91440" tIns="45720" rIns="91440" bIns="45720" numCol="1" rtlCol="0" anchor="t" anchorCtr="0" compatLnSpc="1">
            <a:prstTxWarp prst="textNoShape">
              <a:avLst/>
            </a:prstTxWarp>
            <a:noAutofit/>
          </a:bodyPr>
          <a:lstStyle>
            <a:lvl1pPr marL="0" indent="0" algn="ctr" defTabSz="914400" rtl="0" eaLnBrk="1" latinLnBrk="0" hangingPunct="1">
              <a:lnSpc>
                <a:spcPct val="150000"/>
              </a:lnSpc>
              <a:spcBef>
                <a:spcPts val="600"/>
              </a:spcBef>
              <a:spcAft>
                <a:spcPts val="600"/>
              </a:spcAft>
              <a:buClr>
                <a:schemeClr val="accent1"/>
              </a:buClr>
              <a:buFont typeface="Arial" pitchFamily="34" charset="0"/>
              <a:buNone/>
              <a:defRPr sz="2000" b="1" kern="1200">
                <a:solidFill>
                  <a:srgbClr val="393939"/>
                </a:solidFill>
                <a:latin typeface="微軟正黑體" panose="020B0604030504040204" pitchFamily="34" charset="-120"/>
                <a:ea typeface="微軟正黑體" panose="020B0604030504040204" pitchFamily="34" charset="-120"/>
                <a:cs typeface="+mn-cs"/>
              </a:defRPr>
            </a:lvl1pPr>
            <a:lvl2pPr marL="457200" indent="0" algn="ctr" defTabSz="914400" rtl="0" eaLnBrk="1" latinLnBrk="0" hangingPunct="1">
              <a:lnSpc>
                <a:spcPct val="150000"/>
              </a:lnSpc>
              <a:spcBef>
                <a:spcPts val="600"/>
              </a:spcBef>
              <a:spcAft>
                <a:spcPts val="600"/>
              </a:spcAft>
              <a:buClr>
                <a:schemeClr val="accent2"/>
              </a:buClr>
              <a:buFont typeface="Arial" pitchFamily="34" charset="0"/>
              <a:buNone/>
              <a:defRPr sz="2400" b="1" kern="1200">
                <a:solidFill>
                  <a:schemeClr val="tx1">
                    <a:tint val="75000"/>
                  </a:schemeClr>
                </a:solidFill>
                <a:latin typeface="微軟正黑體" pitchFamily="34" charset="-120"/>
                <a:ea typeface="微軟正黑體" pitchFamily="34" charset="-120"/>
                <a:cs typeface="+mn-cs"/>
              </a:defRPr>
            </a:lvl2pPr>
            <a:lvl3pPr marL="914400" indent="0" algn="ctr" defTabSz="914400" rtl="0" eaLnBrk="1" latinLnBrk="0" hangingPunct="1">
              <a:lnSpc>
                <a:spcPct val="100000"/>
              </a:lnSpc>
              <a:spcBef>
                <a:spcPts val="600"/>
              </a:spcBef>
              <a:spcAft>
                <a:spcPts val="600"/>
              </a:spcAft>
              <a:buClr>
                <a:schemeClr val="accent3"/>
              </a:buClr>
              <a:buFont typeface="Arial" pitchFamily="34" charset="0"/>
              <a:buNone/>
              <a:defRPr sz="2000" kern="1200">
                <a:solidFill>
                  <a:schemeClr val="tx1">
                    <a:tint val="75000"/>
                  </a:schemeClr>
                </a:solidFill>
                <a:latin typeface="微軟正黑體" pitchFamily="34" charset="-120"/>
                <a:ea typeface="微軟正黑體" pitchFamily="34" charset="-120"/>
                <a:cs typeface="+mn-cs"/>
              </a:defRPr>
            </a:lvl3pPr>
            <a:lvl4pPr marL="1371600" indent="0" algn="ctr" defTabSz="914400" rtl="0" eaLnBrk="1" latinLnBrk="0" hangingPunct="1">
              <a:lnSpc>
                <a:spcPct val="100000"/>
              </a:lnSpc>
              <a:spcBef>
                <a:spcPts val="600"/>
              </a:spcBef>
              <a:spcAft>
                <a:spcPts val="600"/>
              </a:spcAft>
              <a:buClr>
                <a:schemeClr val="accent4"/>
              </a:buClr>
              <a:buFont typeface="Arial" pitchFamily="34" charset="0"/>
              <a:buNone/>
              <a:defRPr sz="1800" kern="1200">
                <a:solidFill>
                  <a:schemeClr val="tx1">
                    <a:tint val="75000"/>
                  </a:schemeClr>
                </a:solidFill>
                <a:latin typeface="微軟正黑體" pitchFamily="34" charset="-120"/>
                <a:ea typeface="微軟正黑體" pitchFamily="34" charset="-120"/>
                <a:cs typeface="+mn-cs"/>
              </a:defRPr>
            </a:lvl4pPr>
            <a:lvl5pPr marL="1828800" indent="0" algn="ctr" defTabSz="914400" rtl="0" eaLnBrk="1" latinLnBrk="0" hangingPunct="1">
              <a:lnSpc>
                <a:spcPct val="100000"/>
              </a:lnSpc>
              <a:spcBef>
                <a:spcPts val="600"/>
              </a:spcBef>
              <a:spcAft>
                <a:spcPts val="600"/>
              </a:spcAft>
              <a:buClr>
                <a:schemeClr val="accent5"/>
              </a:buClr>
              <a:buFont typeface="Arial" pitchFamily="34" charset="0"/>
              <a:buNone/>
              <a:defRPr sz="1800" kern="1200">
                <a:solidFill>
                  <a:schemeClr val="tx1">
                    <a:tint val="75000"/>
                  </a:schemeClr>
                </a:solidFill>
                <a:latin typeface="微軟正黑體" pitchFamily="34" charset="-120"/>
                <a:ea typeface="微軟正黑體" pitchFamily="34" charset="-120"/>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lnSpc>
                <a:spcPct val="100000"/>
              </a:lnSpc>
              <a:spcBef>
                <a:spcPct val="10000"/>
              </a:spcBef>
              <a:buClrTx/>
              <a:defRPr/>
            </a:pPr>
            <a:r>
              <a:rPr lang="zh-TW" altLang="en-US" sz="2400" b="0" dirty="0">
                <a:solidFill>
                  <a:schemeClr val="accent4"/>
                </a:solidFill>
              </a:rPr>
              <a:t>組別：第一組</a:t>
            </a:r>
            <a:endParaRPr lang="en-US" altLang="zh-TW" sz="2400" b="0" dirty="0">
              <a:solidFill>
                <a:schemeClr val="accent4"/>
              </a:solidFill>
            </a:endParaRPr>
          </a:p>
          <a:p>
            <a:pPr algn="l">
              <a:lnSpc>
                <a:spcPct val="100000"/>
              </a:lnSpc>
              <a:spcBef>
                <a:spcPct val="10000"/>
              </a:spcBef>
              <a:buClrTx/>
              <a:defRPr/>
            </a:pPr>
            <a:r>
              <a:rPr lang="zh-TW" altLang="en-US" sz="2400" b="0" dirty="0">
                <a:solidFill>
                  <a:schemeClr val="accent4"/>
                </a:solidFill>
              </a:rPr>
              <a:t>組長：許清彰</a:t>
            </a:r>
            <a:endParaRPr lang="en-US" altLang="zh-TW" sz="2400" b="0" dirty="0">
              <a:solidFill>
                <a:schemeClr val="accent4"/>
              </a:solidFill>
            </a:endParaRPr>
          </a:p>
          <a:p>
            <a:pPr algn="l">
              <a:lnSpc>
                <a:spcPct val="100000"/>
              </a:lnSpc>
              <a:spcBef>
                <a:spcPct val="10000"/>
              </a:spcBef>
              <a:buClrTx/>
              <a:defRPr/>
            </a:pPr>
            <a:r>
              <a:rPr lang="zh-TW" altLang="en-US" sz="2400" b="0" dirty="0">
                <a:solidFill>
                  <a:schemeClr val="accent4"/>
                </a:solidFill>
              </a:rPr>
              <a:t>組員：林楷紘、紀皓騫、熊偉誌、廖士傑</a:t>
            </a:r>
            <a:endParaRPr lang="en-US" altLang="zh-TW" sz="2400" b="0" dirty="0">
              <a:solidFill>
                <a:schemeClr val="accent4"/>
              </a:solidFill>
            </a:endParaRPr>
          </a:p>
          <a:p>
            <a:pPr algn="l">
              <a:lnSpc>
                <a:spcPct val="100000"/>
              </a:lnSpc>
              <a:spcBef>
                <a:spcPct val="10000"/>
              </a:spcBef>
              <a:buClrTx/>
              <a:defRPr/>
            </a:pPr>
            <a:r>
              <a:rPr lang="zh-TW" altLang="en-US" sz="2400" b="0" dirty="0">
                <a:solidFill>
                  <a:schemeClr val="accent4"/>
                </a:solidFill>
              </a:rPr>
              <a:t>指導老師：許雅婷、錢達智、朱克剛、王亭幼</a:t>
            </a:r>
            <a:endParaRPr lang="en-US" altLang="zh-TW" sz="2400" b="0" dirty="0">
              <a:solidFill>
                <a:schemeClr val="accent4"/>
              </a:solidFill>
            </a:endParaRPr>
          </a:p>
        </p:txBody>
      </p:sp>
    </p:spTree>
    <p:extLst>
      <p:ext uri="{BB962C8B-B14F-4D97-AF65-F5344CB8AC3E}">
        <p14:creationId xmlns:p14="http://schemas.microsoft.com/office/powerpoint/2010/main" val="25861176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E2F12E2F-52EE-CA77-FB53-4EFC2E0F43C3}"/>
              </a:ext>
            </a:extLst>
          </p:cNvPr>
          <p:cNvSpPr>
            <a:spLocks noGrp="1"/>
          </p:cNvSpPr>
          <p:nvPr>
            <p:ph type="title"/>
          </p:nvPr>
        </p:nvSpPr>
        <p:spPr/>
        <p:txBody>
          <a:bodyPr/>
          <a:lstStyle/>
          <a:p>
            <a:r>
              <a:rPr lang="zh-TW" altLang="en-US" dirty="0"/>
              <a:t>個人頁面  </a:t>
            </a:r>
            <a:r>
              <a:rPr lang="en-US" altLang="zh-TW" dirty="0"/>
              <a:t>(Personal)</a:t>
            </a:r>
            <a:endParaRPr lang="zh-TW" altLang="en-US" dirty="0"/>
          </a:p>
        </p:txBody>
      </p:sp>
      <p:sp>
        <p:nvSpPr>
          <p:cNvPr id="6" name="內容版面配置區 5">
            <a:extLst>
              <a:ext uri="{FF2B5EF4-FFF2-40B4-BE49-F238E27FC236}">
                <a16:creationId xmlns:a16="http://schemas.microsoft.com/office/drawing/2014/main" id="{9080CAA6-5B4D-F32A-847F-6EFB006B3FA3}"/>
              </a:ext>
            </a:extLst>
          </p:cNvPr>
          <p:cNvSpPr>
            <a:spLocks noGrp="1"/>
          </p:cNvSpPr>
          <p:nvPr>
            <p:ph idx="1"/>
          </p:nvPr>
        </p:nvSpPr>
        <p:spPr>
          <a:xfrm>
            <a:off x="6969224" y="1011732"/>
            <a:ext cx="2808312" cy="5354766"/>
          </a:xfr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a:normAutofit/>
          </a:bodyPr>
          <a:lstStyle/>
          <a:p>
            <a:r>
              <a:rPr lang="zh-TW" altLang="en-US" sz="1800" dirty="0"/>
              <a:t>使用者管理自己的個人頁面</a:t>
            </a:r>
            <a:endParaRPr lang="en-US" altLang="zh-TW" sz="1800" dirty="0"/>
          </a:p>
          <a:p>
            <a:r>
              <a:rPr lang="zh-TW" altLang="en-US" sz="1800" dirty="0"/>
              <a:t>個人日誌區塊</a:t>
            </a:r>
            <a:r>
              <a:rPr lang="en-US" altLang="zh-TW" sz="1800" dirty="0"/>
              <a:t>:</a:t>
            </a:r>
            <a:r>
              <a:rPr lang="zh-TW" altLang="en-US" sz="1800" dirty="0"/>
              <a:t>可看到自己最新發文的日誌</a:t>
            </a:r>
            <a:endParaRPr lang="en-US" altLang="zh-TW" sz="1800" dirty="0"/>
          </a:p>
          <a:p>
            <a:r>
              <a:rPr lang="zh-TW" altLang="en-US" sz="1800" dirty="0"/>
              <a:t>訂閱看板區塊</a:t>
            </a:r>
            <a:r>
              <a:rPr lang="en-US" altLang="zh-TW" sz="1800" dirty="0"/>
              <a:t>:</a:t>
            </a:r>
            <a:r>
              <a:rPr lang="zh-TW" altLang="en-US" sz="1800" dirty="0"/>
              <a:t>可看到自己訂閱的遊戲看板</a:t>
            </a:r>
            <a:endParaRPr lang="en-US" altLang="zh-TW" sz="1800" dirty="0"/>
          </a:p>
          <a:p>
            <a:r>
              <a:rPr lang="zh-TW" altLang="en-US" sz="1800" dirty="0"/>
              <a:t>最近收藏</a:t>
            </a:r>
            <a:r>
              <a:rPr lang="en-US" altLang="zh-TW" sz="1800" dirty="0"/>
              <a:t>:</a:t>
            </a:r>
            <a:r>
              <a:rPr lang="zh-TW" altLang="en-US" sz="1800" dirty="0"/>
              <a:t>可看到自己最新收藏的文章</a:t>
            </a:r>
            <a:endParaRPr lang="en-US" altLang="zh-TW" sz="1800" dirty="0"/>
          </a:p>
          <a:p>
            <a:r>
              <a:rPr lang="zh-TW" altLang="en-US" sz="1800" dirty="0"/>
              <a:t>以及右上區塊會顯示自己帳號、暱稱、以及自己有幾個好友</a:t>
            </a:r>
            <a:endParaRPr lang="en-US" altLang="zh-TW" sz="1800" dirty="0"/>
          </a:p>
          <a:p>
            <a:r>
              <a:rPr lang="zh-TW" altLang="en-US" sz="1800" dirty="0"/>
              <a:t>右中區塊則是與這位頁面的使用者互動</a:t>
            </a:r>
            <a:endParaRPr lang="en-US" altLang="zh-TW" sz="1800" dirty="0"/>
          </a:p>
          <a:p>
            <a:r>
              <a:rPr lang="zh-TW" altLang="en-US" sz="1800" dirty="0"/>
              <a:t>右下則是今天來看過自己個人頁面的區塊。</a:t>
            </a:r>
            <a:endParaRPr lang="en-US" altLang="zh-TW" sz="1800" dirty="0"/>
          </a:p>
        </p:txBody>
      </p:sp>
      <p:pic>
        <p:nvPicPr>
          <p:cNvPr id="8" name="圖片 7">
            <a:extLst>
              <a:ext uri="{FF2B5EF4-FFF2-40B4-BE49-F238E27FC236}">
                <a16:creationId xmlns:a16="http://schemas.microsoft.com/office/drawing/2014/main" id="{E58EBEB3-44E5-4999-846F-8E8E3EDC25EB}"/>
              </a:ext>
            </a:extLst>
          </p:cNvPr>
          <p:cNvPicPr>
            <a:picLocks noChangeAspect="1"/>
          </p:cNvPicPr>
          <p:nvPr/>
        </p:nvPicPr>
        <p:blipFill>
          <a:blip r:embed="rId2"/>
          <a:stretch>
            <a:fillRect/>
          </a:stretch>
        </p:blipFill>
        <p:spPr>
          <a:xfrm>
            <a:off x="0" y="862524"/>
            <a:ext cx="6969224" cy="5479690"/>
          </a:xfrm>
          <a:prstGeom prst="rect">
            <a:avLst/>
          </a:prstGeom>
        </p:spPr>
      </p:pic>
    </p:spTree>
    <p:extLst>
      <p:ext uri="{BB962C8B-B14F-4D97-AF65-F5344CB8AC3E}">
        <p14:creationId xmlns:p14="http://schemas.microsoft.com/office/powerpoint/2010/main" val="2275335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E2F12E2F-52EE-CA77-FB53-4EFC2E0F43C3}"/>
              </a:ext>
            </a:extLst>
          </p:cNvPr>
          <p:cNvSpPr>
            <a:spLocks noGrp="1"/>
          </p:cNvSpPr>
          <p:nvPr>
            <p:ph type="title"/>
          </p:nvPr>
        </p:nvSpPr>
        <p:spPr/>
        <p:txBody>
          <a:bodyPr/>
          <a:lstStyle/>
          <a:p>
            <a:r>
              <a:rPr lang="zh-TW" altLang="en-US" dirty="0"/>
              <a:t>設定頁面  </a:t>
            </a:r>
            <a:r>
              <a:rPr lang="en-US" altLang="zh-TW" dirty="0"/>
              <a:t>(Setting)</a:t>
            </a:r>
            <a:endParaRPr lang="zh-TW" altLang="en-US" dirty="0"/>
          </a:p>
        </p:txBody>
      </p:sp>
      <p:sp>
        <p:nvSpPr>
          <p:cNvPr id="6" name="內容版面配置區 5">
            <a:extLst>
              <a:ext uri="{FF2B5EF4-FFF2-40B4-BE49-F238E27FC236}">
                <a16:creationId xmlns:a16="http://schemas.microsoft.com/office/drawing/2014/main" id="{9080CAA6-5B4D-F32A-847F-6EFB006B3FA3}"/>
              </a:ext>
            </a:extLst>
          </p:cNvPr>
          <p:cNvSpPr>
            <a:spLocks noGrp="1"/>
          </p:cNvSpPr>
          <p:nvPr>
            <p:ph idx="1"/>
          </p:nvPr>
        </p:nvSpPr>
        <p:spPr>
          <a:xfrm>
            <a:off x="6969224" y="1011732"/>
            <a:ext cx="2808312" cy="4577508"/>
          </a:xfr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a:normAutofit/>
          </a:bodyPr>
          <a:lstStyle/>
          <a:p>
            <a:r>
              <a:rPr lang="zh-TW" altLang="en-US" sz="1800" dirty="0"/>
              <a:t>帳號若想要修改個人資料以及修改密碼</a:t>
            </a:r>
            <a:endParaRPr lang="en-US" altLang="zh-TW" sz="1800" dirty="0"/>
          </a:p>
          <a:p>
            <a:pPr marL="0" indent="0">
              <a:buNone/>
            </a:pPr>
            <a:r>
              <a:rPr lang="zh-TW" altLang="en-US" sz="1800" dirty="0"/>
              <a:t>即可以前往設定頁面，權限則會管理我們的第三方綁定</a:t>
            </a:r>
            <a:endParaRPr lang="en-US" altLang="zh-TW" sz="1800" dirty="0"/>
          </a:p>
        </p:txBody>
      </p:sp>
      <p:pic>
        <p:nvPicPr>
          <p:cNvPr id="4" name="圖片 3">
            <a:extLst>
              <a:ext uri="{FF2B5EF4-FFF2-40B4-BE49-F238E27FC236}">
                <a16:creationId xmlns:a16="http://schemas.microsoft.com/office/drawing/2014/main" id="{954B1FFA-E8BE-49B4-94BC-AECD6DA61246}"/>
              </a:ext>
            </a:extLst>
          </p:cNvPr>
          <p:cNvPicPr>
            <a:picLocks noChangeAspect="1"/>
          </p:cNvPicPr>
          <p:nvPr/>
        </p:nvPicPr>
        <p:blipFill>
          <a:blip r:embed="rId2"/>
          <a:stretch>
            <a:fillRect/>
          </a:stretch>
        </p:blipFill>
        <p:spPr>
          <a:xfrm>
            <a:off x="34404" y="812840"/>
            <a:ext cx="6825208" cy="5671309"/>
          </a:xfrm>
          <a:prstGeom prst="rect">
            <a:avLst/>
          </a:prstGeom>
        </p:spPr>
      </p:pic>
    </p:spTree>
    <p:extLst>
      <p:ext uri="{BB962C8B-B14F-4D97-AF65-F5344CB8AC3E}">
        <p14:creationId xmlns:p14="http://schemas.microsoft.com/office/powerpoint/2010/main" val="35536444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E2F12E2F-52EE-CA77-FB53-4EFC2E0F43C3}"/>
              </a:ext>
            </a:extLst>
          </p:cNvPr>
          <p:cNvSpPr>
            <a:spLocks noGrp="1"/>
          </p:cNvSpPr>
          <p:nvPr>
            <p:ph type="title"/>
          </p:nvPr>
        </p:nvSpPr>
        <p:spPr/>
        <p:txBody>
          <a:bodyPr/>
          <a:lstStyle/>
          <a:p>
            <a:r>
              <a:rPr lang="zh-TW" altLang="en-US" dirty="0"/>
              <a:t>看板列表</a:t>
            </a:r>
          </a:p>
        </p:txBody>
      </p:sp>
      <p:sp>
        <p:nvSpPr>
          <p:cNvPr id="6" name="內容版面配置區 5">
            <a:extLst>
              <a:ext uri="{FF2B5EF4-FFF2-40B4-BE49-F238E27FC236}">
                <a16:creationId xmlns:a16="http://schemas.microsoft.com/office/drawing/2014/main" id="{9080CAA6-5B4D-F32A-847F-6EFB006B3FA3}"/>
              </a:ext>
            </a:extLst>
          </p:cNvPr>
          <p:cNvSpPr>
            <a:spLocks noGrp="1"/>
          </p:cNvSpPr>
          <p:nvPr>
            <p:ph idx="1"/>
          </p:nvPr>
        </p:nvSpPr>
        <p:spPr>
          <a:xfrm>
            <a:off x="7666858" y="980728"/>
            <a:ext cx="2232248" cy="5257809"/>
          </a:xfrm>
        </p:spPr>
        <p:txBody>
          <a:bodyPr>
            <a:normAutofit/>
          </a:bodyPr>
          <a:lstStyle/>
          <a:p>
            <a:r>
              <a:rPr lang="zh-TW" altLang="en-US" sz="2000" dirty="0"/>
              <a:t>顯示所有專板使用者可透過分類／搜尋的方式尋找看板點進去即進入看板首頁</a:t>
            </a:r>
            <a:endParaRPr lang="en-US" altLang="zh-TW" sz="2000" dirty="0"/>
          </a:p>
          <a:p>
            <a:r>
              <a:rPr lang="zh-TW" altLang="en-US" sz="2000" dirty="0"/>
              <a:t>右側顯示使用者的近期紀錄以及最新看板</a:t>
            </a:r>
            <a:endParaRPr lang="en-US" altLang="zh-TW" sz="2000" dirty="0"/>
          </a:p>
          <a:p>
            <a:endParaRPr lang="zh-TW" altLang="en-US" sz="2000" dirty="0"/>
          </a:p>
          <a:p>
            <a:endParaRPr lang="zh-TW" altLang="en-US" sz="2000" dirty="0"/>
          </a:p>
        </p:txBody>
      </p:sp>
      <p:pic>
        <p:nvPicPr>
          <p:cNvPr id="4" name="圖片 3">
            <a:extLst>
              <a:ext uri="{FF2B5EF4-FFF2-40B4-BE49-F238E27FC236}">
                <a16:creationId xmlns:a16="http://schemas.microsoft.com/office/drawing/2014/main" id="{D06DC920-A9F6-44A3-9B41-82EB05D40378}"/>
              </a:ext>
            </a:extLst>
          </p:cNvPr>
          <p:cNvPicPr>
            <a:picLocks noChangeAspect="1"/>
          </p:cNvPicPr>
          <p:nvPr/>
        </p:nvPicPr>
        <p:blipFill>
          <a:blip r:embed="rId2"/>
          <a:stretch>
            <a:fillRect/>
          </a:stretch>
        </p:blipFill>
        <p:spPr>
          <a:xfrm>
            <a:off x="56456" y="1268760"/>
            <a:ext cx="7573864" cy="3745641"/>
          </a:xfrm>
          <a:prstGeom prst="rect">
            <a:avLst/>
          </a:prstGeom>
        </p:spPr>
      </p:pic>
    </p:spTree>
    <p:extLst>
      <p:ext uri="{BB962C8B-B14F-4D97-AF65-F5344CB8AC3E}">
        <p14:creationId xmlns:p14="http://schemas.microsoft.com/office/powerpoint/2010/main" val="28013402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E2F12E2F-52EE-CA77-FB53-4EFC2E0F43C3}"/>
              </a:ext>
            </a:extLst>
          </p:cNvPr>
          <p:cNvSpPr>
            <a:spLocks noGrp="1"/>
          </p:cNvSpPr>
          <p:nvPr>
            <p:ph type="title"/>
          </p:nvPr>
        </p:nvSpPr>
        <p:spPr/>
        <p:txBody>
          <a:bodyPr/>
          <a:lstStyle/>
          <a:p>
            <a:r>
              <a:rPr lang="zh-TW" altLang="en-US" dirty="0"/>
              <a:t>看板首頁</a:t>
            </a:r>
            <a:r>
              <a:rPr lang="en-US" altLang="zh-TW" dirty="0"/>
              <a:t>+</a:t>
            </a:r>
            <a:r>
              <a:rPr lang="zh-TW" altLang="en-US" dirty="0"/>
              <a:t>文章列表</a:t>
            </a:r>
          </a:p>
        </p:txBody>
      </p:sp>
      <p:sp>
        <p:nvSpPr>
          <p:cNvPr id="6" name="內容版面配置區 5">
            <a:extLst>
              <a:ext uri="{FF2B5EF4-FFF2-40B4-BE49-F238E27FC236}">
                <a16:creationId xmlns:a16="http://schemas.microsoft.com/office/drawing/2014/main" id="{9080CAA6-5B4D-F32A-847F-6EFB006B3FA3}"/>
              </a:ext>
            </a:extLst>
          </p:cNvPr>
          <p:cNvSpPr>
            <a:spLocks noGrp="1"/>
          </p:cNvSpPr>
          <p:nvPr>
            <p:ph idx="1"/>
          </p:nvPr>
        </p:nvSpPr>
        <p:spPr>
          <a:xfrm>
            <a:off x="7666858" y="980728"/>
            <a:ext cx="2232248" cy="5257809"/>
          </a:xfrm>
        </p:spPr>
        <p:txBody>
          <a:bodyPr/>
          <a:lstStyle/>
          <a:p>
            <a:r>
              <a:rPr lang="zh-TW" altLang="en-US" sz="2000" dirty="0"/>
              <a:t>首頁顯示熱門文章以及布告欄</a:t>
            </a:r>
            <a:endParaRPr lang="en-US" altLang="zh-TW" sz="2000" dirty="0"/>
          </a:p>
          <a:p>
            <a:r>
              <a:rPr lang="zh-TW" altLang="en-US" sz="2000" dirty="0"/>
              <a:t>使用者可訂閱看板、在看板上發文，以及搜尋文章</a:t>
            </a:r>
            <a:endParaRPr lang="en-US" altLang="zh-TW" sz="2000" dirty="0"/>
          </a:p>
          <a:p>
            <a:r>
              <a:rPr lang="zh-TW" altLang="en-US" sz="2000" dirty="0"/>
              <a:t>上排按鈕可進入文章列表，切換式的分頁</a:t>
            </a:r>
            <a:endParaRPr lang="en-US" altLang="zh-TW" sz="2000" dirty="0"/>
          </a:p>
          <a:p>
            <a:r>
              <a:rPr lang="zh-TW" altLang="en-US" sz="2000" dirty="0"/>
              <a:t>文章列表右側顯示聊天室，供使用者使用</a:t>
            </a:r>
          </a:p>
          <a:p>
            <a:endParaRPr lang="zh-TW" altLang="en-US" dirty="0"/>
          </a:p>
        </p:txBody>
      </p:sp>
      <p:pic>
        <p:nvPicPr>
          <p:cNvPr id="8" name="圖片 7">
            <a:extLst>
              <a:ext uri="{FF2B5EF4-FFF2-40B4-BE49-F238E27FC236}">
                <a16:creationId xmlns:a16="http://schemas.microsoft.com/office/drawing/2014/main" id="{3FE5DAEE-5C7C-4D4D-86BE-CC0C14F3656C}"/>
              </a:ext>
            </a:extLst>
          </p:cNvPr>
          <p:cNvPicPr>
            <a:picLocks noChangeAspect="1"/>
          </p:cNvPicPr>
          <p:nvPr/>
        </p:nvPicPr>
        <p:blipFill>
          <a:blip r:embed="rId2"/>
          <a:stretch>
            <a:fillRect/>
          </a:stretch>
        </p:blipFill>
        <p:spPr>
          <a:xfrm>
            <a:off x="56456" y="819616"/>
            <a:ext cx="7595405" cy="4553600"/>
          </a:xfrm>
          <a:prstGeom prst="rect">
            <a:avLst/>
          </a:prstGeom>
        </p:spPr>
      </p:pic>
      <p:pic>
        <p:nvPicPr>
          <p:cNvPr id="5" name="圖片 4">
            <a:extLst>
              <a:ext uri="{FF2B5EF4-FFF2-40B4-BE49-F238E27FC236}">
                <a16:creationId xmlns:a16="http://schemas.microsoft.com/office/drawing/2014/main" id="{23D10C7A-5E3C-4D3E-AAD9-1AF3E14DFF97}"/>
              </a:ext>
            </a:extLst>
          </p:cNvPr>
          <p:cNvPicPr>
            <a:picLocks noChangeAspect="1"/>
          </p:cNvPicPr>
          <p:nvPr/>
        </p:nvPicPr>
        <p:blipFill>
          <a:blip r:embed="rId3"/>
          <a:stretch>
            <a:fillRect/>
          </a:stretch>
        </p:blipFill>
        <p:spPr>
          <a:xfrm>
            <a:off x="110006" y="5230204"/>
            <a:ext cx="7723314" cy="1295140"/>
          </a:xfrm>
          <a:prstGeom prst="rect">
            <a:avLst/>
          </a:prstGeom>
        </p:spPr>
      </p:pic>
      <p:pic>
        <p:nvPicPr>
          <p:cNvPr id="7" name="圖片 6">
            <a:extLst>
              <a:ext uri="{FF2B5EF4-FFF2-40B4-BE49-F238E27FC236}">
                <a16:creationId xmlns:a16="http://schemas.microsoft.com/office/drawing/2014/main" id="{805A5D88-01A1-490A-B284-534939693ACD}"/>
              </a:ext>
            </a:extLst>
          </p:cNvPr>
          <p:cNvPicPr>
            <a:picLocks noChangeAspect="1"/>
          </p:cNvPicPr>
          <p:nvPr/>
        </p:nvPicPr>
        <p:blipFill>
          <a:blip r:embed="rId4"/>
          <a:stretch>
            <a:fillRect/>
          </a:stretch>
        </p:blipFill>
        <p:spPr>
          <a:xfrm>
            <a:off x="5911550" y="5949782"/>
            <a:ext cx="2065786" cy="706514"/>
          </a:xfrm>
          <a:prstGeom prst="rect">
            <a:avLst/>
          </a:prstGeom>
        </p:spPr>
      </p:pic>
    </p:spTree>
    <p:extLst>
      <p:ext uri="{BB962C8B-B14F-4D97-AF65-F5344CB8AC3E}">
        <p14:creationId xmlns:p14="http://schemas.microsoft.com/office/powerpoint/2010/main" val="32166252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E2F12E2F-52EE-CA77-FB53-4EFC2E0F43C3}"/>
              </a:ext>
            </a:extLst>
          </p:cNvPr>
          <p:cNvSpPr>
            <a:spLocks noGrp="1"/>
          </p:cNvSpPr>
          <p:nvPr>
            <p:ph type="title"/>
          </p:nvPr>
        </p:nvSpPr>
        <p:spPr>
          <a:xfrm>
            <a:off x="2828763" y="91552"/>
            <a:ext cx="4248472" cy="764704"/>
          </a:xfrm>
        </p:spPr>
        <p:txBody>
          <a:bodyPr/>
          <a:lstStyle/>
          <a:p>
            <a:r>
              <a:rPr lang="zh-TW" altLang="en-US" dirty="0"/>
              <a:t>文章編輯器</a:t>
            </a:r>
          </a:p>
        </p:txBody>
      </p:sp>
      <p:sp>
        <p:nvSpPr>
          <p:cNvPr id="6" name="內容版面配置區 5">
            <a:extLst>
              <a:ext uri="{FF2B5EF4-FFF2-40B4-BE49-F238E27FC236}">
                <a16:creationId xmlns:a16="http://schemas.microsoft.com/office/drawing/2014/main" id="{9080CAA6-5B4D-F32A-847F-6EFB006B3FA3}"/>
              </a:ext>
            </a:extLst>
          </p:cNvPr>
          <p:cNvSpPr>
            <a:spLocks noGrp="1"/>
          </p:cNvSpPr>
          <p:nvPr>
            <p:ph idx="1"/>
          </p:nvPr>
        </p:nvSpPr>
        <p:spPr>
          <a:xfrm>
            <a:off x="236258" y="816037"/>
            <a:ext cx="2066467" cy="684076"/>
          </a:xfrm>
        </p:spPr>
        <p:txBody>
          <a:bodyPr/>
          <a:lstStyle/>
          <a:p>
            <a:r>
              <a:rPr lang="zh-TW" altLang="en-US" dirty="0"/>
              <a:t>字體規格</a:t>
            </a:r>
          </a:p>
        </p:txBody>
      </p:sp>
      <p:pic>
        <p:nvPicPr>
          <p:cNvPr id="2" name="圖片 1">
            <a:extLst>
              <a:ext uri="{FF2B5EF4-FFF2-40B4-BE49-F238E27FC236}">
                <a16:creationId xmlns:a16="http://schemas.microsoft.com/office/drawing/2014/main" id="{1873B1B1-FC89-4729-A88D-17E66DE58472}"/>
              </a:ext>
            </a:extLst>
          </p:cNvPr>
          <p:cNvPicPr>
            <a:picLocks noChangeAspect="1"/>
          </p:cNvPicPr>
          <p:nvPr/>
        </p:nvPicPr>
        <p:blipFill>
          <a:blip r:embed="rId2"/>
          <a:stretch>
            <a:fillRect/>
          </a:stretch>
        </p:blipFill>
        <p:spPr>
          <a:xfrm>
            <a:off x="150229" y="2108938"/>
            <a:ext cx="9605539" cy="4165981"/>
          </a:xfrm>
          <a:prstGeom prst="rect">
            <a:avLst/>
          </a:prstGeom>
        </p:spPr>
      </p:pic>
      <p:sp>
        <p:nvSpPr>
          <p:cNvPr id="4" name="矩形: 圓角 3">
            <a:extLst>
              <a:ext uri="{FF2B5EF4-FFF2-40B4-BE49-F238E27FC236}">
                <a16:creationId xmlns:a16="http://schemas.microsoft.com/office/drawing/2014/main" id="{A7479677-B346-46BC-979E-9A4CCD38B502}"/>
              </a:ext>
            </a:extLst>
          </p:cNvPr>
          <p:cNvSpPr/>
          <p:nvPr/>
        </p:nvSpPr>
        <p:spPr>
          <a:xfrm>
            <a:off x="150229" y="2108938"/>
            <a:ext cx="3096344" cy="360040"/>
          </a:xfrm>
          <a:prstGeom prst="roundRect">
            <a:avLst/>
          </a:prstGeom>
          <a:noFill/>
          <a:ln w="19050">
            <a:solidFill>
              <a:srgbClr val="FF0000"/>
            </a:solidFill>
            <a:prstDash val="lgDashDot"/>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zh-TW" altLang="en-US"/>
          </a:p>
        </p:txBody>
      </p:sp>
      <p:sp>
        <p:nvSpPr>
          <p:cNvPr id="7" name="內容版面配置區 5">
            <a:extLst>
              <a:ext uri="{FF2B5EF4-FFF2-40B4-BE49-F238E27FC236}">
                <a16:creationId xmlns:a16="http://schemas.microsoft.com/office/drawing/2014/main" id="{5AA3C8F3-D314-4EA6-9A0F-05D8ED5B9855}"/>
              </a:ext>
            </a:extLst>
          </p:cNvPr>
          <p:cNvSpPr txBox="1">
            <a:spLocks/>
          </p:cNvSpPr>
          <p:nvPr/>
        </p:nvSpPr>
        <p:spPr bwMode="ltGray">
          <a:xfrm>
            <a:off x="236259" y="1412575"/>
            <a:ext cx="2066467" cy="684076"/>
          </a:xfrm>
          <a:prstGeom prst="rect">
            <a:avLst/>
          </a:prstGeom>
          <a:noFill/>
        </p:spPr>
        <p:txBody>
          <a:bodyPr vert="horz" lIns="91440" tIns="45720" rIns="91440" bIns="45720" rtlCol="0">
            <a:normAutofit/>
          </a:bodyPr>
          <a:lstStyle>
            <a:lvl1pPr marL="342900" indent="-342900" algn="l" defTabSz="914400" rtl="0" eaLnBrk="1" latinLnBrk="0" hangingPunct="1">
              <a:lnSpc>
                <a:spcPct val="100000"/>
              </a:lnSpc>
              <a:spcBef>
                <a:spcPts val="600"/>
              </a:spcBef>
              <a:spcAft>
                <a:spcPts val="600"/>
              </a:spcAft>
              <a:buClr>
                <a:schemeClr val="accent1"/>
              </a:buClr>
              <a:buFont typeface="Wingdings" panose="05000000000000000000" pitchFamily="2" charset="2"/>
              <a:buChar char="l"/>
              <a:defRPr sz="2800" b="1" kern="1200">
                <a:solidFill>
                  <a:srgbClr val="FFFFFF"/>
                </a:solidFill>
                <a:latin typeface="微軟正黑體" pitchFamily="34" charset="-120"/>
                <a:ea typeface="微軟正黑體" pitchFamily="34" charset="-120"/>
                <a:cs typeface="+mn-cs"/>
              </a:defRPr>
            </a:lvl1pPr>
            <a:lvl2pPr marL="714375" indent="-352425" algn="l" defTabSz="914400" rtl="0" eaLnBrk="1" latinLnBrk="0" hangingPunct="1">
              <a:lnSpc>
                <a:spcPct val="100000"/>
              </a:lnSpc>
              <a:spcBef>
                <a:spcPts val="600"/>
              </a:spcBef>
              <a:spcAft>
                <a:spcPts val="600"/>
              </a:spcAft>
              <a:buClr>
                <a:schemeClr val="accent2"/>
              </a:buClr>
              <a:buFont typeface="Wingdings" panose="05000000000000000000" pitchFamily="2" charset="2"/>
              <a:buChar char="u"/>
              <a:defRPr sz="2400" b="0" kern="1200">
                <a:solidFill>
                  <a:srgbClr val="FFFFFF"/>
                </a:solidFill>
                <a:latin typeface="微軟正黑體" pitchFamily="34" charset="-120"/>
                <a:ea typeface="微軟正黑體" pitchFamily="34" charset="-120"/>
                <a:cs typeface="+mn-cs"/>
              </a:defRPr>
            </a:lvl2pPr>
            <a:lvl3pPr marL="1076325" indent="-266700" algn="l" defTabSz="914400" rtl="0" eaLnBrk="1" latinLnBrk="0" hangingPunct="1">
              <a:lnSpc>
                <a:spcPct val="100000"/>
              </a:lnSpc>
              <a:spcBef>
                <a:spcPts val="600"/>
              </a:spcBef>
              <a:spcAft>
                <a:spcPts val="600"/>
              </a:spcAft>
              <a:buClr>
                <a:schemeClr val="accent3"/>
              </a:buClr>
              <a:buFont typeface="Wingdings" panose="05000000000000000000" pitchFamily="2" charset="2"/>
              <a:buChar char="p"/>
              <a:defRPr sz="2000" kern="1200">
                <a:solidFill>
                  <a:srgbClr val="FFFFFF"/>
                </a:solidFill>
                <a:latin typeface="微軟正黑體" pitchFamily="34" charset="-120"/>
                <a:ea typeface="微軟正黑體" pitchFamily="34" charset="-120"/>
                <a:cs typeface="+mn-cs"/>
              </a:defRPr>
            </a:lvl3pPr>
            <a:lvl4pPr marL="1343025" indent="-180975" algn="l" defTabSz="914400" rtl="0" eaLnBrk="1" latinLnBrk="0" hangingPunct="1">
              <a:lnSpc>
                <a:spcPct val="100000"/>
              </a:lnSpc>
              <a:spcBef>
                <a:spcPts val="600"/>
              </a:spcBef>
              <a:spcAft>
                <a:spcPts val="600"/>
              </a:spcAft>
              <a:buClr>
                <a:schemeClr val="accent4"/>
              </a:buClr>
              <a:buFont typeface="Wingdings" panose="05000000000000000000" pitchFamily="2" charset="2"/>
              <a:buChar char="n"/>
              <a:defRPr sz="1800" kern="1200">
                <a:solidFill>
                  <a:srgbClr val="FFFFFF"/>
                </a:solidFill>
                <a:latin typeface="微軟正黑體" pitchFamily="34" charset="-120"/>
                <a:ea typeface="微軟正黑體" pitchFamily="34" charset="-120"/>
                <a:cs typeface="+mn-cs"/>
              </a:defRPr>
            </a:lvl4pPr>
            <a:lvl5pPr marL="1619250" indent="-276225" algn="l" defTabSz="914400" rtl="0" eaLnBrk="1" latinLnBrk="0" hangingPunct="1">
              <a:lnSpc>
                <a:spcPct val="100000"/>
              </a:lnSpc>
              <a:spcBef>
                <a:spcPts val="600"/>
              </a:spcBef>
              <a:spcAft>
                <a:spcPts val="600"/>
              </a:spcAft>
              <a:buClr>
                <a:schemeClr val="accent5"/>
              </a:buClr>
              <a:buFont typeface="Arial" pitchFamily="34" charset="0"/>
              <a:buChar char="»"/>
              <a:tabLst>
                <a:tab pos="7981950" algn="l"/>
              </a:tabLst>
              <a:defRPr sz="1800" kern="1200">
                <a:solidFill>
                  <a:srgbClr val="FFFFFF"/>
                </a:solidFill>
                <a:latin typeface="微軟正黑體" pitchFamily="34" charset="-120"/>
                <a:ea typeface="微軟正黑體" pitchFamily="34" charset="-12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TW" altLang="en-US" dirty="0"/>
              <a:t>字體樣式</a:t>
            </a:r>
          </a:p>
        </p:txBody>
      </p:sp>
      <p:sp>
        <p:nvSpPr>
          <p:cNvPr id="8" name="內容版面配置區 5">
            <a:extLst>
              <a:ext uri="{FF2B5EF4-FFF2-40B4-BE49-F238E27FC236}">
                <a16:creationId xmlns:a16="http://schemas.microsoft.com/office/drawing/2014/main" id="{AFB751F2-39F7-4046-87F6-A1B92E1CCDFB}"/>
              </a:ext>
            </a:extLst>
          </p:cNvPr>
          <p:cNvSpPr txBox="1">
            <a:spLocks/>
          </p:cNvSpPr>
          <p:nvPr/>
        </p:nvSpPr>
        <p:spPr bwMode="ltGray">
          <a:xfrm>
            <a:off x="2324988" y="819898"/>
            <a:ext cx="2066467" cy="684076"/>
          </a:xfrm>
          <a:prstGeom prst="rect">
            <a:avLst/>
          </a:prstGeom>
          <a:noFill/>
        </p:spPr>
        <p:txBody>
          <a:bodyPr vert="horz" lIns="91440" tIns="45720" rIns="91440" bIns="45720" rtlCol="0">
            <a:normAutofit/>
          </a:bodyPr>
          <a:lstStyle>
            <a:lvl1pPr marL="342900" indent="-342900" algn="l" defTabSz="914400" rtl="0" eaLnBrk="1" latinLnBrk="0" hangingPunct="1">
              <a:lnSpc>
                <a:spcPct val="100000"/>
              </a:lnSpc>
              <a:spcBef>
                <a:spcPts val="600"/>
              </a:spcBef>
              <a:spcAft>
                <a:spcPts val="600"/>
              </a:spcAft>
              <a:buClr>
                <a:schemeClr val="accent1"/>
              </a:buClr>
              <a:buFont typeface="Wingdings" panose="05000000000000000000" pitchFamily="2" charset="2"/>
              <a:buChar char="l"/>
              <a:defRPr sz="2800" b="1" kern="1200">
                <a:solidFill>
                  <a:srgbClr val="FFFFFF"/>
                </a:solidFill>
                <a:latin typeface="微軟正黑體" pitchFamily="34" charset="-120"/>
                <a:ea typeface="微軟正黑體" pitchFamily="34" charset="-120"/>
                <a:cs typeface="+mn-cs"/>
              </a:defRPr>
            </a:lvl1pPr>
            <a:lvl2pPr marL="714375" indent="-352425" algn="l" defTabSz="914400" rtl="0" eaLnBrk="1" latinLnBrk="0" hangingPunct="1">
              <a:lnSpc>
                <a:spcPct val="100000"/>
              </a:lnSpc>
              <a:spcBef>
                <a:spcPts val="600"/>
              </a:spcBef>
              <a:spcAft>
                <a:spcPts val="600"/>
              </a:spcAft>
              <a:buClr>
                <a:schemeClr val="accent2"/>
              </a:buClr>
              <a:buFont typeface="Wingdings" panose="05000000000000000000" pitchFamily="2" charset="2"/>
              <a:buChar char="u"/>
              <a:defRPr sz="2400" b="0" kern="1200">
                <a:solidFill>
                  <a:srgbClr val="FFFFFF"/>
                </a:solidFill>
                <a:latin typeface="微軟正黑體" pitchFamily="34" charset="-120"/>
                <a:ea typeface="微軟正黑體" pitchFamily="34" charset="-120"/>
                <a:cs typeface="+mn-cs"/>
              </a:defRPr>
            </a:lvl2pPr>
            <a:lvl3pPr marL="1076325" indent="-266700" algn="l" defTabSz="914400" rtl="0" eaLnBrk="1" latinLnBrk="0" hangingPunct="1">
              <a:lnSpc>
                <a:spcPct val="100000"/>
              </a:lnSpc>
              <a:spcBef>
                <a:spcPts val="600"/>
              </a:spcBef>
              <a:spcAft>
                <a:spcPts val="600"/>
              </a:spcAft>
              <a:buClr>
                <a:schemeClr val="accent3"/>
              </a:buClr>
              <a:buFont typeface="Wingdings" panose="05000000000000000000" pitchFamily="2" charset="2"/>
              <a:buChar char="p"/>
              <a:defRPr sz="2000" kern="1200">
                <a:solidFill>
                  <a:srgbClr val="FFFFFF"/>
                </a:solidFill>
                <a:latin typeface="微軟正黑體" pitchFamily="34" charset="-120"/>
                <a:ea typeface="微軟正黑體" pitchFamily="34" charset="-120"/>
                <a:cs typeface="+mn-cs"/>
              </a:defRPr>
            </a:lvl3pPr>
            <a:lvl4pPr marL="1343025" indent="-180975" algn="l" defTabSz="914400" rtl="0" eaLnBrk="1" latinLnBrk="0" hangingPunct="1">
              <a:lnSpc>
                <a:spcPct val="100000"/>
              </a:lnSpc>
              <a:spcBef>
                <a:spcPts val="600"/>
              </a:spcBef>
              <a:spcAft>
                <a:spcPts val="600"/>
              </a:spcAft>
              <a:buClr>
                <a:schemeClr val="accent4"/>
              </a:buClr>
              <a:buFont typeface="Wingdings" panose="05000000000000000000" pitchFamily="2" charset="2"/>
              <a:buChar char="n"/>
              <a:defRPr sz="1800" kern="1200">
                <a:solidFill>
                  <a:srgbClr val="FFFFFF"/>
                </a:solidFill>
                <a:latin typeface="微軟正黑體" pitchFamily="34" charset="-120"/>
                <a:ea typeface="微軟正黑體" pitchFamily="34" charset="-120"/>
                <a:cs typeface="+mn-cs"/>
              </a:defRPr>
            </a:lvl4pPr>
            <a:lvl5pPr marL="1619250" indent="-276225" algn="l" defTabSz="914400" rtl="0" eaLnBrk="1" latinLnBrk="0" hangingPunct="1">
              <a:lnSpc>
                <a:spcPct val="100000"/>
              </a:lnSpc>
              <a:spcBef>
                <a:spcPts val="600"/>
              </a:spcBef>
              <a:spcAft>
                <a:spcPts val="600"/>
              </a:spcAft>
              <a:buClr>
                <a:schemeClr val="accent5"/>
              </a:buClr>
              <a:buFont typeface="Arial" pitchFamily="34" charset="0"/>
              <a:buChar char="»"/>
              <a:tabLst>
                <a:tab pos="7981950" algn="l"/>
              </a:tabLst>
              <a:defRPr sz="1800" kern="1200">
                <a:solidFill>
                  <a:srgbClr val="FFFFFF"/>
                </a:solidFill>
                <a:latin typeface="微軟正黑體" pitchFamily="34" charset="-120"/>
                <a:ea typeface="微軟正黑體" pitchFamily="34" charset="-12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TW" altLang="en-US" dirty="0"/>
              <a:t>字體顏色</a:t>
            </a:r>
          </a:p>
        </p:txBody>
      </p:sp>
      <p:sp>
        <p:nvSpPr>
          <p:cNvPr id="9" name="矩形: 圓角 8">
            <a:extLst>
              <a:ext uri="{FF2B5EF4-FFF2-40B4-BE49-F238E27FC236}">
                <a16:creationId xmlns:a16="http://schemas.microsoft.com/office/drawing/2014/main" id="{48A1E2C0-095F-4274-8327-8BA87F411ECE}"/>
              </a:ext>
            </a:extLst>
          </p:cNvPr>
          <p:cNvSpPr/>
          <p:nvPr/>
        </p:nvSpPr>
        <p:spPr>
          <a:xfrm>
            <a:off x="3242993" y="2101192"/>
            <a:ext cx="1421975" cy="367785"/>
          </a:xfrm>
          <a:prstGeom prst="roundRect">
            <a:avLst/>
          </a:prstGeom>
          <a:noFill/>
          <a:ln w="19050">
            <a:solidFill>
              <a:srgbClr val="FF0000"/>
            </a:solidFill>
            <a:prstDash val="lgDashDot"/>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zh-TW" altLang="en-US"/>
          </a:p>
        </p:txBody>
      </p:sp>
      <p:sp>
        <p:nvSpPr>
          <p:cNvPr id="11" name="矩形: 圓角 10">
            <a:extLst>
              <a:ext uri="{FF2B5EF4-FFF2-40B4-BE49-F238E27FC236}">
                <a16:creationId xmlns:a16="http://schemas.microsoft.com/office/drawing/2014/main" id="{B7EB500C-00EB-41D3-BF51-B01643F7EF51}"/>
              </a:ext>
            </a:extLst>
          </p:cNvPr>
          <p:cNvSpPr/>
          <p:nvPr/>
        </p:nvSpPr>
        <p:spPr>
          <a:xfrm>
            <a:off x="4599669" y="2101192"/>
            <a:ext cx="641365" cy="367785"/>
          </a:xfrm>
          <a:prstGeom prst="roundRect">
            <a:avLst/>
          </a:prstGeom>
          <a:noFill/>
          <a:ln w="19050">
            <a:solidFill>
              <a:srgbClr val="FF0000"/>
            </a:solidFill>
            <a:prstDash val="lgDashDot"/>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zh-TW" altLang="en-US"/>
          </a:p>
        </p:txBody>
      </p:sp>
      <p:sp>
        <p:nvSpPr>
          <p:cNvPr id="12" name="矩形: 圓角 11">
            <a:extLst>
              <a:ext uri="{FF2B5EF4-FFF2-40B4-BE49-F238E27FC236}">
                <a16:creationId xmlns:a16="http://schemas.microsoft.com/office/drawing/2014/main" id="{513B7638-D988-4257-AC75-4D133D7CA9F5}"/>
              </a:ext>
            </a:extLst>
          </p:cNvPr>
          <p:cNvSpPr/>
          <p:nvPr/>
        </p:nvSpPr>
        <p:spPr>
          <a:xfrm>
            <a:off x="5218962" y="2109581"/>
            <a:ext cx="833459" cy="367785"/>
          </a:xfrm>
          <a:prstGeom prst="roundRect">
            <a:avLst/>
          </a:prstGeom>
          <a:noFill/>
          <a:ln w="19050">
            <a:solidFill>
              <a:srgbClr val="FF0000"/>
            </a:solidFill>
            <a:prstDash val="lgDashDot"/>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zh-TW" altLang="en-US"/>
          </a:p>
        </p:txBody>
      </p:sp>
      <p:sp>
        <p:nvSpPr>
          <p:cNvPr id="13" name="矩形: 圓角 12">
            <a:extLst>
              <a:ext uri="{FF2B5EF4-FFF2-40B4-BE49-F238E27FC236}">
                <a16:creationId xmlns:a16="http://schemas.microsoft.com/office/drawing/2014/main" id="{FA3833E0-5E68-4BF1-98D6-74A7C0A2A232}"/>
              </a:ext>
            </a:extLst>
          </p:cNvPr>
          <p:cNvSpPr/>
          <p:nvPr/>
        </p:nvSpPr>
        <p:spPr>
          <a:xfrm>
            <a:off x="6018065" y="2101835"/>
            <a:ext cx="653650" cy="367785"/>
          </a:xfrm>
          <a:prstGeom prst="roundRect">
            <a:avLst/>
          </a:prstGeom>
          <a:noFill/>
          <a:ln w="19050">
            <a:solidFill>
              <a:srgbClr val="FF0000"/>
            </a:solidFill>
            <a:prstDash val="lgDashDot"/>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zh-TW" altLang="en-US"/>
          </a:p>
        </p:txBody>
      </p:sp>
      <p:sp>
        <p:nvSpPr>
          <p:cNvPr id="14" name="矩形: 圓角 13">
            <a:extLst>
              <a:ext uri="{FF2B5EF4-FFF2-40B4-BE49-F238E27FC236}">
                <a16:creationId xmlns:a16="http://schemas.microsoft.com/office/drawing/2014/main" id="{29FB118C-5D27-477F-968E-A86B2E516C5C}"/>
              </a:ext>
            </a:extLst>
          </p:cNvPr>
          <p:cNvSpPr/>
          <p:nvPr/>
        </p:nvSpPr>
        <p:spPr>
          <a:xfrm>
            <a:off x="6591445" y="2109580"/>
            <a:ext cx="857301" cy="367785"/>
          </a:xfrm>
          <a:prstGeom prst="roundRect">
            <a:avLst/>
          </a:prstGeom>
          <a:noFill/>
          <a:ln w="19050">
            <a:solidFill>
              <a:srgbClr val="FF0000"/>
            </a:solidFill>
            <a:prstDash val="lgDashDot"/>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zh-TW" altLang="en-US"/>
          </a:p>
        </p:txBody>
      </p:sp>
      <p:sp>
        <p:nvSpPr>
          <p:cNvPr id="15" name="矩形: 圓角 14">
            <a:extLst>
              <a:ext uri="{FF2B5EF4-FFF2-40B4-BE49-F238E27FC236}">
                <a16:creationId xmlns:a16="http://schemas.microsoft.com/office/drawing/2014/main" id="{E7D2844E-833E-40ED-B9C0-951FD89BDA0E}"/>
              </a:ext>
            </a:extLst>
          </p:cNvPr>
          <p:cNvSpPr/>
          <p:nvPr/>
        </p:nvSpPr>
        <p:spPr>
          <a:xfrm>
            <a:off x="7401273" y="2101149"/>
            <a:ext cx="857302" cy="376216"/>
          </a:xfrm>
          <a:prstGeom prst="roundRect">
            <a:avLst/>
          </a:prstGeom>
          <a:noFill/>
          <a:ln w="19050">
            <a:solidFill>
              <a:srgbClr val="FF0000"/>
            </a:solidFill>
            <a:prstDash val="lgDashDot"/>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zh-TW" altLang="en-US"/>
          </a:p>
        </p:txBody>
      </p:sp>
      <p:sp>
        <p:nvSpPr>
          <p:cNvPr id="16" name="矩形: 圓角 15">
            <a:extLst>
              <a:ext uri="{FF2B5EF4-FFF2-40B4-BE49-F238E27FC236}">
                <a16:creationId xmlns:a16="http://schemas.microsoft.com/office/drawing/2014/main" id="{B1C55641-FD94-41FF-BD49-FEDA1E807785}"/>
              </a:ext>
            </a:extLst>
          </p:cNvPr>
          <p:cNvSpPr/>
          <p:nvPr/>
        </p:nvSpPr>
        <p:spPr>
          <a:xfrm>
            <a:off x="8178304" y="2116683"/>
            <a:ext cx="1023168" cy="352294"/>
          </a:xfrm>
          <a:prstGeom prst="roundRect">
            <a:avLst/>
          </a:prstGeom>
          <a:noFill/>
          <a:ln w="19050">
            <a:solidFill>
              <a:srgbClr val="FF0000"/>
            </a:solidFill>
            <a:prstDash val="lgDashDot"/>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zh-TW" altLang="en-US"/>
          </a:p>
        </p:txBody>
      </p:sp>
      <p:sp>
        <p:nvSpPr>
          <p:cNvPr id="17" name="內容版面配置區 5">
            <a:extLst>
              <a:ext uri="{FF2B5EF4-FFF2-40B4-BE49-F238E27FC236}">
                <a16:creationId xmlns:a16="http://schemas.microsoft.com/office/drawing/2014/main" id="{BF0C7864-5814-434F-9AA6-41AD85107757}"/>
              </a:ext>
            </a:extLst>
          </p:cNvPr>
          <p:cNvSpPr txBox="1">
            <a:spLocks/>
          </p:cNvSpPr>
          <p:nvPr/>
        </p:nvSpPr>
        <p:spPr bwMode="ltGray">
          <a:xfrm>
            <a:off x="2324989" y="1422763"/>
            <a:ext cx="2066467" cy="684076"/>
          </a:xfrm>
          <a:prstGeom prst="rect">
            <a:avLst/>
          </a:prstGeom>
          <a:noFill/>
        </p:spPr>
        <p:txBody>
          <a:bodyPr vert="horz" lIns="91440" tIns="45720" rIns="91440" bIns="45720" rtlCol="0">
            <a:normAutofit/>
          </a:bodyPr>
          <a:lstStyle>
            <a:lvl1pPr marL="342900" indent="-342900" algn="l" defTabSz="914400" rtl="0" eaLnBrk="1" latinLnBrk="0" hangingPunct="1">
              <a:lnSpc>
                <a:spcPct val="100000"/>
              </a:lnSpc>
              <a:spcBef>
                <a:spcPts val="600"/>
              </a:spcBef>
              <a:spcAft>
                <a:spcPts val="600"/>
              </a:spcAft>
              <a:buClr>
                <a:schemeClr val="accent1"/>
              </a:buClr>
              <a:buFont typeface="Wingdings" panose="05000000000000000000" pitchFamily="2" charset="2"/>
              <a:buChar char="l"/>
              <a:defRPr sz="2800" b="1" kern="1200">
                <a:solidFill>
                  <a:srgbClr val="FFFFFF"/>
                </a:solidFill>
                <a:latin typeface="微軟正黑體" pitchFamily="34" charset="-120"/>
                <a:ea typeface="微軟正黑體" pitchFamily="34" charset="-120"/>
                <a:cs typeface="+mn-cs"/>
              </a:defRPr>
            </a:lvl1pPr>
            <a:lvl2pPr marL="714375" indent="-352425" algn="l" defTabSz="914400" rtl="0" eaLnBrk="1" latinLnBrk="0" hangingPunct="1">
              <a:lnSpc>
                <a:spcPct val="100000"/>
              </a:lnSpc>
              <a:spcBef>
                <a:spcPts val="600"/>
              </a:spcBef>
              <a:spcAft>
                <a:spcPts val="600"/>
              </a:spcAft>
              <a:buClr>
                <a:schemeClr val="accent2"/>
              </a:buClr>
              <a:buFont typeface="Wingdings" panose="05000000000000000000" pitchFamily="2" charset="2"/>
              <a:buChar char="u"/>
              <a:defRPr sz="2400" b="0" kern="1200">
                <a:solidFill>
                  <a:srgbClr val="FFFFFF"/>
                </a:solidFill>
                <a:latin typeface="微軟正黑體" pitchFamily="34" charset="-120"/>
                <a:ea typeface="微軟正黑體" pitchFamily="34" charset="-120"/>
                <a:cs typeface="+mn-cs"/>
              </a:defRPr>
            </a:lvl2pPr>
            <a:lvl3pPr marL="1076325" indent="-266700" algn="l" defTabSz="914400" rtl="0" eaLnBrk="1" latinLnBrk="0" hangingPunct="1">
              <a:lnSpc>
                <a:spcPct val="100000"/>
              </a:lnSpc>
              <a:spcBef>
                <a:spcPts val="600"/>
              </a:spcBef>
              <a:spcAft>
                <a:spcPts val="600"/>
              </a:spcAft>
              <a:buClr>
                <a:schemeClr val="accent3"/>
              </a:buClr>
              <a:buFont typeface="Wingdings" panose="05000000000000000000" pitchFamily="2" charset="2"/>
              <a:buChar char="p"/>
              <a:defRPr sz="2000" kern="1200">
                <a:solidFill>
                  <a:srgbClr val="FFFFFF"/>
                </a:solidFill>
                <a:latin typeface="微軟正黑體" pitchFamily="34" charset="-120"/>
                <a:ea typeface="微軟正黑體" pitchFamily="34" charset="-120"/>
                <a:cs typeface="+mn-cs"/>
              </a:defRPr>
            </a:lvl3pPr>
            <a:lvl4pPr marL="1343025" indent="-180975" algn="l" defTabSz="914400" rtl="0" eaLnBrk="1" latinLnBrk="0" hangingPunct="1">
              <a:lnSpc>
                <a:spcPct val="100000"/>
              </a:lnSpc>
              <a:spcBef>
                <a:spcPts val="600"/>
              </a:spcBef>
              <a:spcAft>
                <a:spcPts val="600"/>
              </a:spcAft>
              <a:buClr>
                <a:schemeClr val="accent4"/>
              </a:buClr>
              <a:buFont typeface="Wingdings" panose="05000000000000000000" pitchFamily="2" charset="2"/>
              <a:buChar char="n"/>
              <a:defRPr sz="1800" kern="1200">
                <a:solidFill>
                  <a:srgbClr val="FFFFFF"/>
                </a:solidFill>
                <a:latin typeface="微軟正黑體" pitchFamily="34" charset="-120"/>
                <a:ea typeface="微軟正黑體" pitchFamily="34" charset="-120"/>
                <a:cs typeface="+mn-cs"/>
              </a:defRPr>
            </a:lvl4pPr>
            <a:lvl5pPr marL="1619250" indent="-276225" algn="l" defTabSz="914400" rtl="0" eaLnBrk="1" latinLnBrk="0" hangingPunct="1">
              <a:lnSpc>
                <a:spcPct val="100000"/>
              </a:lnSpc>
              <a:spcBef>
                <a:spcPts val="600"/>
              </a:spcBef>
              <a:spcAft>
                <a:spcPts val="600"/>
              </a:spcAft>
              <a:buClr>
                <a:schemeClr val="accent5"/>
              </a:buClr>
              <a:buFont typeface="Arial" pitchFamily="34" charset="0"/>
              <a:buChar char="»"/>
              <a:tabLst>
                <a:tab pos="7981950" algn="l"/>
              </a:tabLst>
              <a:defRPr sz="1800" kern="1200">
                <a:solidFill>
                  <a:srgbClr val="FFFFFF"/>
                </a:solidFill>
                <a:latin typeface="微軟正黑體" pitchFamily="34" charset="-120"/>
                <a:ea typeface="微軟正黑體" pitchFamily="34" charset="-12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TW" altLang="en-US" dirty="0"/>
              <a:t>區塊規劃</a:t>
            </a:r>
          </a:p>
        </p:txBody>
      </p:sp>
      <p:sp>
        <p:nvSpPr>
          <p:cNvPr id="18" name="內容版面配置區 5">
            <a:extLst>
              <a:ext uri="{FF2B5EF4-FFF2-40B4-BE49-F238E27FC236}">
                <a16:creationId xmlns:a16="http://schemas.microsoft.com/office/drawing/2014/main" id="{E4BAA1DB-E892-4EAD-BD19-31CF4419FB78}"/>
              </a:ext>
            </a:extLst>
          </p:cNvPr>
          <p:cNvSpPr txBox="1">
            <a:spLocks/>
          </p:cNvSpPr>
          <p:nvPr/>
        </p:nvSpPr>
        <p:spPr bwMode="ltGray">
          <a:xfrm>
            <a:off x="4299627" y="811509"/>
            <a:ext cx="2066467" cy="684076"/>
          </a:xfrm>
          <a:prstGeom prst="rect">
            <a:avLst/>
          </a:prstGeom>
          <a:noFill/>
        </p:spPr>
        <p:txBody>
          <a:bodyPr vert="horz" lIns="91440" tIns="45720" rIns="91440" bIns="45720" rtlCol="0">
            <a:normAutofit/>
          </a:bodyPr>
          <a:lstStyle>
            <a:lvl1pPr marL="342900" indent="-342900" algn="l" defTabSz="914400" rtl="0" eaLnBrk="1" latinLnBrk="0" hangingPunct="1">
              <a:lnSpc>
                <a:spcPct val="100000"/>
              </a:lnSpc>
              <a:spcBef>
                <a:spcPts val="600"/>
              </a:spcBef>
              <a:spcAft>
                <a:spcPts val="600"/>
              </a:spcAft>
              <a:buClr>
                <a:schemeClr val="accent1"/>
              </a:buClr>
              <a:buFont typeface="Wingdings" panose="05000000000000000000" pitchFamily="2" charset="2"/>
              <a:buChar char="l"/>
              <a:defRPr sz="2800" b="1" kern="1200">
                <a:solidFill>
                  <a:srgbClr val="FFFFFF"/>
                </a:solidFill>
                <a:latin typeface="微軟正黑體" pitchFamily="34" charset="-120"/>
                <a:ea typeface="微軟正黑體" pitchFamily="34" charset="-120"/>
                <a:cs typeface="+mn-cs"/>
              </a:defRPr>
            </a:lvl1pPr>
            <a:lvl2pPr marL="714375" indent="-352425" algn="l" defTabSz="914400" rtl="0" eaLnBrk="1" latinLnBrk="0" hangingPunct="1">
              <a:lnSpc>
                <a:spcPct val="100000"/>
              </a:lnSpc>
              <a:spcBef>
                <a:spcPts val="600"/>
              </a:spcBef>
              <a:spcAft>
                <a:spcPts val="600"/>
              </a:spcAft>
              <a:buClr>
                <a:schemeClr val="accent2"/>
              </a:buClr>
              <a:buFont typeface="Wingdings" panose="05000000000000000000" pitchFamily="2" charset="2"/>
              <a:buChar char="u"/>
              <a:defRPr sz="2400" b="0" kern="1200">
                <a:solidFill>
                  <a:srgbClr val="FFFFFF"/>
                </a:solidFill>
                <a:latin typeface="微軟正黑體" pitchFamily="34" charset="-120"/>
                <a:ea typeface="微軟正黑體" pitchFamily="34" charset="-120"/>
                <a:cs typeface="+mn-cs"/>
              </a:defRPr>
            </a:lvl2pPr>
            <a:lvl3pPr marL="1076325" indent="-266700" algn="l" defTabSz="914400" rtl="0" eaLnBrk="1" latinLnBrk="0" hangingPunct="1">
              <a:lnSpc>
                <a:spcPct val="100000"/>
              </a:lnSpc>
              <a:spcBef>
                <a:spcPts val="600"/>
              </a:spcBef>
              <a:spcAft>
                <a:spcPts val="600"/>
              </a:spcAft>
              <a:buClr>
                <a:schemeClr val="accent3"/>
              </a:buClr>
              <a:buFont typeface="Wingdings" panose="05000000000000000000" pitchFamily="2" charset="2"/>
              <a:buChar char="p"/>
              <a:defRPr sz="2000" kern="1200">
                <a:solidFill>
                  <a:srgbClr val="FFFFFF"/>
                </a:solidFill>
                <a:latin typeface="微軟正黑體" pitchFamily="34" charset="-120"/>
                <a:ea typeface="微軟正黑體" pitchFamily="34" charset="-120"/>
                <a:cs typeface="+mn-cs"/>
              </a:defRPr>
            </a:lvl3pPr>
            <a:lvl4pPr marL="1343025" indent="-180975" algn="l" defTabSz="914400" rtl="0" eaLnBrk="1" latinLnBrk="0" hangingPunct="1">
              <a:lnSpc>
                <a:spcPct val="100000"/>
              </a:lnSpc>
              <a:spcBef>
                <a:spcPts val="600"/>
              </a:spcBef>
              <a:spcAft>
                <a:spcPts val="600"/>
              </a:spcAft>
              <a:buClr>
                <a:schemeClr val="accent4"/>
              </a:buClr>
              <a:buFont typeface="Wingdings" panose="05000000000000000000" pitchFamily="2" charset="2"/>
              <a:buChar char="n"/>
              <a:defRPr sz="1800" kern="1200">
                <a:solidFill>
                  <a:srgbClr val="FFFFFF"/>
                </a:solidFill>
                <a:latin typeface="微軟正黑體" pitchFamily="34" charset="-120"/>
                <a:ea typeface="微軟正黑體" pitchFamily="34" charset="-120"/>
                <a:cs typeface="+mn-cs"/>
              </a:defRPr>
            </a:lvl4pPr>
            <a:lvl5pPr marL="1619250" indent="-276225" algn="l" defTabSz="914400" rtl="0" eaLnBrk="1" latinLnBrk="0" hangingPunct="1">
              <a:lnSpc>
                <a:spcPct val="100000"/>
              </a:lnSpc>
              <a:spcBef>
                <a:spcPts val="600"/>
              </a:spcBef>
              <a:spcAft>
                <a:spcPts val="600"/>
              </a:spcAft>
              <a:buClr>
                <a:schemeClr val="accent5"/>
              </a:buClr>
              <a:buFont typeface="Arial" pitchFamily="34" charset="0"/>
              <a:buChar char="»"/>
              <a:tabLst>
                <a:tab pos="7981950" algn="l"/>
              </a:tabLst>
              <a:defRPr sz="1800" kern="1200">
                <a:solidFill>
                  <a:srgbClr val="FFFFFF"/>
                </a:solidFill>
                <a:latin typeface="微軟正黑體" pitchFamily="34" charset="-120"/>
                <a:ea typeface="微軟正黑體" pitchFamily="34" charset="-12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TW" altLang="en-US" dirty="0"/>
              <a:t>序列規劃</a:t>
            </a:r>
          </a:p>
        </p:txBody>
      </p:sp>
      <p:sp>
        <p:nvSpPr>
          <p:cNvPr id="19" name="內容版面配置區 5">
            <a:extLst>
              <a:ext uri="{FF2B5EF4-FFF2-40B4-BE49-F238E27FC236}">
                <a16:creationId xmlns:a16="http://schemas.microsoft.com/office/drawing/2014/main" id="{9FB1E134-E2BE-4BFF-8E40-8905ECCC5674}"/>
              </a:ext>
            </a:extLst>
          </p:cNvPr>
          <p:cNvSpPr txBox="1">
            <a:spLocks/>
          </p:cNvSpPr>
          <p:nvPr/>
        </p:nvSpPr>
        <p:spPr bwMode="ltGray">
          <a:xfrm>
            <a:off x="4299627" y="1412152"/>
            <a:ext cx="2066467" cy="684076"/>
          </a:xfrm>
          <a:prstGeom prst="rect">
            <a:avLst/>
          </a:prstGeom>
          <a:noFill/>
        </p:spPr>
        <p:txBody>
          <a:bodyPr vert="horz" lIns="91440" tIns="45720" rIns="91440" bIns="45720" rtlCol="0">
            <a:normAutofit/>
          </a:bodyPr>
          <a:lstStyle>
            <a:lvl1pPr marL="342900" indent="-342900" algn="l" defTabSz="914400" rtl="0" eaLnBrk="1" latinLnBrk="0" hangingPunct="1">
              <a:lnSpc>
                <a:spcPct val="100000"/>
              </a:lnSpc>
              <a:spcBef>
                <a:spcPts val="600"/>
              </a:spcBef>
              <a:spcAft>
                <a:spcPts val="600"/>
              </a:spcAft>
              <a:buClr>
                <a:schemeClr val="accent1"/>
              </a:buClr>
              <a:buFont typeface="Wingdings" panose="05000000000000000000" pitchFamily="2" charset="2"/>
              <a:buChar char="l"/>
              <a:defRPr sz="2800" b="1" kern="1200">
                <a:solidFill>
                  <a:srgbClr val="FFFFFF"/>
                </a:solidFill>
                <a:latin typeface="微軟正黑體" pitchFamily="34" charset="-120"/>
                <a:ea typeface="微軟正黑體" pitchFamily="34" charset="-120"/>
                <a:cs typeface="+mn-cs"/>
              </a:defRPr>
            </a:lvl1pPr>
            <a:lvl2pPr marL="714375" indent="-352425" algn="l" defTabSz="914400" rtl="0" eaLnBrk="1" latinLnBrk="0" hangingPunct="1">
              <a:lnSpc>
                <a:spcPct val="100000"/>
              </a:lnSpc>
              <a:spcBef>
                <a:spcPts val="600"/>
              </a:spcBef>
              <a:spcAft>
                <a:spcPts val="600"/>
              </a:spcAft>
              <a:buClr>
                <a:schemeClr val="accent2"/>
              </a:buClr>
              <a:buFont typeface="Wingdings" panose="05000000000000000000" pitchFamily="2" charset="2"/>
              <a:buChar char="u"/>
              <a:defRPr sz="2400" b="0" kern="1200">
                <a:solidFill>
                  <a:srgbClr val="FFFFFF"/>
                </a:solidFill>
                <a:latin typeface="微軟正黑體" pitchFamily="34" charset="-120"/>
                <a:ea typeface="微軟正黑體" pitchFamily="34" charset="-120"/>
                <a:cs typeface="+mn-cs"/>
              </a:defRPr>
            </a:lvl2pPr>
            <a:lvl3pPr marL="1076325" indent="-266700" algn="l" defTabSz="914400" rtl="0" eaLnBrk="1" latinLnBrk="0" hangingPunct="1">
              <a:lnSpc>
                <a:spcPct val="100000"/>
              </a:lnSpc>
              <a:spcBef>
                <a:spcPts val="600"/>
              </a:spcBef>
              <a:spcAft>
                <a:spcPts val="600"/>
              </a:spcAft>
              <a:buClr>
                <a:schemeClr val="accent3"/>
              </a:buClr>
              <a:buFont typeface="Wingdings" panose="05000000000000000000" pitchFamily="2" charset="2"/>
              <a:buChar char="p"/>
              <a:defRPr sz="2000" kern="1200">
                <a:solidFill>
                  <a:srgbClr val="FFFFFF"/>
                </a:solidFill>
                <a:latin typeface="微軟正黑體" pitchFamily="34" charset="-120"/>
                <a:ea typeface="微軟正黑體" pitchFamily="34" charset="-120"/>
                <a:cs typeface="+mn-cs"/>
              </a:defRPr>
            </a:lvl3pPr>
            <a:lvl4pPr marL="1343025" indent="-180975" algn="l" defTabSz="914400" rtl="0" eaLnBrk="1" latinLnBrk="0" hangingPunct="1">
              <a:lnSpc>
                <a:spcPct val="100000"/>
              </a:lnSpc>
              <a:spcBef>
                <a:spcPts val="600"/>
              </a:spcBef>
              <a:spcAft>
                <a:spcPts val="600"/>
              </a:spcAft>
              <a:buClr>
                <a:schemeClr val="accent4"/>
              </a:buClr>
              <a:buFont typeface="Wingdings" panose="05000000000000000000" pitchFamily="2" charset="2"/>
              <a:buChar char="n"/>
              <a:defRPr sz="1800" kern="1200">
                <a:solidFill>
                  <a:srgbClr val="FFFFFF"/>
                </a:solidFill>
                <a:latin typeface="微軟正黑體" pitchFamily="34" charset="-120"/>
                <a:ea typeface="微軟正黑體" pitchFamily="34" charset="-120"/>
                <a:cs typeface="+mn-cs"/>
              </a:defRPr>
            </a:lvl4pPr>
            <a:lvl5pPr marL="1619250" indent="-276225" algn="l" defTabSz="914400" rtl="0" eaLnBrk="1" latinLnBrk="0" hangingPunct="1">
              <a:lnSpc>
                <a:spcPct val="100000"/>
              </a:lnSpc>
              <a:spcBef>
                <a:spcPts val="600"/>
              </a:spcBef>
              <a:spcAft>
                <a:spcPts val="600"/>
              </a:spcAft>
              <a:buClr>
                <a:schemeClr val="accent5"/>
              </a:buClr>
              <a:buFont typeface="Arial" pitchFamily="34" charset="0"/>
              <a:buChar char="»"/>
              <a:tabLst>
                <a:tab pos="7981950" algn="l"/>
              </a:tabLst>
              <a:defRPr sz="1800" kern="1200">
                <a:solidFill>
                  <a:srgbClr val="FFFFFF"/>
                </a:solidFill>
                <a:latin typeface="微軟正黑體" pitchFamily="34" charset="-120"/>
                <a:ea typeface="微軟正黑體" pitchFamily="34" charset="-12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TW" altLang="en-US" dirty="0"/>
              <a:t>版面規劃</a:t>
            </a:r>
          </a:p>
        </p:txBody>
      </p:sp>
      <p:sp>
        <p:nvSpPr>
          <p:cNvPr id="20" name="內容版面配置區 5">
            <a:extLst>
              <a:ext uri="{FF2B5EF4-FFF2-40B4-BE49-F238E27FC236}">
                <a16:creationId xmlns:a16="http://schemas.microsoft.com/office/drawing/2014/main" id="{CAAA4D48-3490-4472-8A6F-FB4680D6D9CF}"/>
              </a:ext>
            </a:extLst>
          </p:cNvPr>
          <p:cNvSpPr txBox="1">
            <a:spLocks/>
          </p:cNvSpPr>
          <p:nvPr/>
        </p:nvSpPr>
        <p:spPr bwMode="ltGray">
          <a:xfrm>
            <a:off x="6366093" y="811009"/>
            <a:ext cx="2066467" cy="684076"/>
          </a:xfrm>
          <a:prstGeom prst="rect">
            <a:avLst/>
          </a:prstGeom>
          <a:noFill/>
        </p:spPr>
        <p:txBody>
          <a:bodyPr vert="horz" lIns="91440" tIns="45720" rIns="91440" bIns="45720" rtlCol="0">
            <a:normAutofit/>
          </a:bodyPr>
          <a:lstStyle>
            <a:lvl1pPr marL="342900" indent="-342900" algn="l" defTabSz="914400" rtl="0" eaLnBrk="1" latinLnBrk="0" hangingPunct="1">
              <a:lnSpc>
                <a:spcPct val="100000"/>
              </a:lnSpc>
              <a:spcBef>
                <a:spcPts val="600"/>
              </a:spcBef>
              <a:spcAft>
                <a:spcPts val="600"/>
              </a:spcAft>
              <a:buClr>
                <a:schemeClr val="accent1"/>
              </a:buClr>
              <a:buFont typeface="Wingdings" panose="05000000000000000000" pitchFamily="2" charset="2"/>
              <a:buChar char="l"/>
              <a:defRPr sz="2800" b="1" kern="1200">
                <a:solidFill>
                  <a:srgbClr val="FFFFFF"/>
                </a:solidFill>
                <a:latin typeface="微軟正黑體" pitchFamily="34" charset="-120"/>
                <a:ea typeface="微軟正黑體" pitchFamily="34" charset="-120"/>
                <a:cs typeface="+mn-cs"/>
              </a:defRPr>
            </a:lvl1pPr>
            <a:lvl2pPr marL="714375" indent="-352425" algn="l" defTabSz="914400" rtl="0" eaLnBrk="1" latinLnBrk="0" hangingPunct="1">
              <a:lnSpc>
                <a:spcPct val="100000"/>
              </a:lnSpc>
              <a:spcBef>
                <a:spcPts val="600"/>
              </a:spcBef>
              <a:spcAft>
                <a:spcPts val="600"/>
              </a:spcAft>
              <a:buClr>
                <a:schemeClr val="accent2"/>
              </a:buClr>
              <a:buFont typeface="Wingdings" panose="05000000000000000000" pitchFamily="2" charset="2"/>
              <a:buChar char="u"/>
              <a:defRPr sz="2400" b="0" kern="1200">
                <a:solidFill>
                  <a:srgbClr val="FFFFFF"/>
                </a:solidFill>
                <a:latin typeface="微軟正黑體" pitchFamily="34" charset="-120"/>
                <a:ea typeface="微軟正黑體" pitchFamily="34" charset="-120"/>
                <a:cs typeface="+mn-cs"/>
              </a:defRPr>
            </a:lvl2pPr>
            <a:lvl3pPr marL="1076325" indent="-266700" algn="l" defTabSz="914400" rtl="0" eaLnBrk="1" latinLnBrk="0" hangingPunct="1">
              <a:lnSpc>
                <a:spcPct val="100000"/>
              </a:lnSpc>
              <a:spcBef>
                <a:spcPts val="600"/>
              </a:spcBef>
              <a:spcAft>
                <a:spcPts val="600"/>
              </a:spcAft>
              <a:buClr>
                <a:schemeClr val="accent3"/>
              </a:buClr>
              <a:buFont typeface="Wingdings" panose="05000000000000000000" pitchFamily="2" charset="2"/>
              <a:buChar char="p"/>
              <a:defRPr sz="2000" kern="1200">
                <a:solidFill>
                  <a:srgbClr val="FFFFFF"/>
                </a:solidFill>
                <a:latin typeface="微軟正黑體" pitchFamily="34" charset="-120"/>
                <a:ea typeface="微軟正黑體" pitchFamily="34" charset="-120"/>
                <a:cs typeface="+mn-cs"/>
              </a:defRPr>
            </a:lvl3pPr>
            <a:lvl4pPr marL="1343025" indent="-180975" algn="l" defTabSz="914400" rtl="0" eaLnBrk="1" latinLnBrk="0" hangingPunct="1">
              <a:lnSpc>
                <a:spcPct val="100000"/>
              </a:lnSpc>
              <a:spcBef>
                <a:spcPts val="600"/>
              </a:spcBef>
              <a:spcAft>
                <a:spcPts val="600"/>
              </a:spcAft>
              <a:buClr>
                <a:schemeClr val="accent4"/>
              </a:buClr>
              <a:buFont typeface="Wingdings" panose="05000000000000000000" pitchFamily="2" charset="2"/>
              <a:buChar char="n"/>
              <a:defRPr sz="1800" kern="1200">
                <a:solidFill>
                  <a:srgbClr val="FFFFFF"/>
                </a:solidFill>
                <a:latin typeface="微軟正黑體" pitchFamily="34" charset="-120"/>
                <a:ea typeface="微軟正黑體" pitchFamily="34" charset="-120"/>
                <a:cs typeface="+mn-cs"/>
              </a:defRPr>
            </a:lvl4pPr>
            <a:lvl5pPr marL="1619250" indent="-276225" algn="l" defTabSz="914400" rtl="0" eaLnBrk="1" latinLnBrk="0" hangingPunct="1">
              <a:lnSpc>
                <a:spcPct val="100000"/>
              </a:lnSpc>
              <a:spcBef>
                <a:spcPts val="600"/>
              </a:spcBef>
              <a:spcAft>
                <a:spcPts val="600"/>
              </a:spcAft>
              <a:buClr>
                <a:schemeClr val="accent5"/>
              </a:buClr>
              <a:buFont typeface="Arial" pitchFamily="34" charset="0"/>
              <a:buChar char="»"/>
              <a:tabLst>
                <a:tab pos="7981950" algn="l"/>
              </a:tabLst>
              <a:defRPr sz="1800" kern="1200">
                <a:solidFill>
                  <a:srgbClr val="FFFFFF"/>
                </a:solidFill>
                <a:latin typeface="微軟正黑體" pitchFamily="34" charset="-120"/>
                <a:ea typeface="微軟正黑體" pitchFamily="34" charset="-12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TW" altLang="en-US" dirty="0"/>
              <a:t>插入連結</a:t>
            </a:r>
          </a:p>
        </p:txBody>
      </p:sp>
      <p:sp>
        <p:nvSpPr>
          <p:cNvPr id="21" name="內容版面配置區 5">
            <a:extLst>
              <a:ext uri="{FF2B5EF4-FFF2-40B4-BE49-F238E27FC236}">
                <a16:creationId xmlns:a16="http://schemas.microsoft.com/office/drawing/2014/main" id="{949F3FF2-CA89-4FD8-8AF3-237B5CD62BA8}"/>
              </a:ext>
            </a:extLst>
          </p:cNvPr>
          <p:cNvSpPr txBox="1">
            <a:spLocks/>
          </p:cNvSpPr>
          <p:nvPr/>
        </p:nvSpPr>
        <p:spPr bwMode="ltGray">
          <a:xfrm>
            <a:off x="6366093" y="1386404"/>
            <a:ext cx="3195419" cy="530428"/>
          </a:xfrm>
          <a:prstGeom prst="rect">
            <a:avLst/>
          </a:prstGeom>
          <a:noFill/>
        </p:spPr>
        <p:txBody>
          <a:bodyPr vert="horz" lIns="91440" tIns="45720" rIns="91440" bIns="45720" rtlCol="0">
            <a:normAutofit/>
          </a:bodyPr>
          <a:lstStyle>
            <a:lvl1pPr marL="342900" indent="-342900" algn="l" defTabSz="914400" rtl="0" eaLnBrk="1" latinLnBrk="0" hangingPunct="1">
              <a:lnSpc>
                <a:spcPct val="100000"/>
              </a:lnSpc>
              <a:spcBef>
                <a:spcPts val="600"/>
              </a:spcBef>
              <a:spcAft>
                <a:spcPts val="600"/>
              </a:spcAft>
              <a:buClr>
                <a:schemeClr val="accent1"/>
              </a:buClr>
              <a:buFont typeface="Wingdings" panose="05000000000000000000" pitchFamily="2" charset="2"/>
              <a:buChar char="l"/>
              <a:defRPr sz="2800" b="1" kern="1200">
                <a:solidFill>
                  <a:srgbClr val="FFFFFF"/>
                </a:solidFill>
                <a:latin typeface="微軟正黑體" pitchFamily="34" charset="-120"/>
                <a:ea typeface="微軟正黑體" pitchFamily="34" charset="-120"/>
                <a:cs typeface="+mn-cs"/>
              </a:defRPr>
            </a:lvl1pPr>
            <a:lvl2pPr marL="714375" indent="-352425" algn="l" defTabSz="914400" rtl="0" eaLnBrk="1" latinLnBrk="0" hangingPunct="1">
              <a:lnSpc>
                <a:spcPct val="100000"/>
              </a:lnSpc>
              <a:spcBef>
                <a:spcPts val="600"/>
              </a:spcBef>
              <a:spcAft>
                <a:spcPts val="600"/>
              </a:spcAft>
              <a:buClr>
                <a:schemeClr val="accent2"/>
              </a:buClr>
              <a:buFont typeface="Wingdings" panose="05000000000000000000" pitchFamily="2" charset="2"/>
              <a:buChar char="u"/>
              <a:defRPr sz="2400" b="0" kern="1200">
                <a:solidFill>
                  <a:srgbClr val="FFFFFF"/>
                </a:solidFill>
                <a:latin typeface="微軟正黑體" pitchFamily="34" charset="-120"/>
                <a:ea typeface="微軟正黑體" pitchFamily="34" charset="-120"/>
                <a:cs typeface="+mn-cs"/>
              </a:defRPr>
            </a:lvl2pPr>
            <a:lvl3pPr marL="1076325" indent="-266700" algn="l" defTabSz="914400" rtl="0" eaLnBrk="1" latinLnBrk="0" hangingPunct="1">
              <a:lnSpc>
                <a:spcPct val="100000"/>
              </a:lnSpc>
              <a:spcBef>
                <a:spcPts val="600"/>
              </a:spcBef>
              <a:spcAft>
                <a:spcPts val="600"/>
              </a:spcAft>
              <a:buClr>
                <a:schemeClr val="accent3"/>
              </a:buClr>
              <a:buFont typeface="Wingdings" panose="05000000000000000000" pitchFamily="2" charset="2"/>
              <a:buChar char="p"/>
              <a:defRPr sz="2000" kern="1200">
                <a:solidFill>
                  <a:srgbClr val="FFFFFF"/>
                </a:solidFill>
                <a:latin typeface="微軟正黑體" pitchFamily="34" charset="-120"/>
                <a:ea typeface="微軟正黑體" pitchFamily="34" charset="-120"/>
                <a:cs typeface="+mn-cs"/>
              </a:defRPr>
            </a:lvl3pPr>
            <a:lvl4pPr marL="1343025" indent="-180975" algn="l" defTabSz="914400" rtl="0" eaLnBrk="1" latinLnBrk="0" hangingPunct="1">
              <a:lnSpc>
                <a:spcPct val="100000"/>
              </a:lnSpc>
              <a:spcBef>
                <a:spcPts val="600"/>
              </a:spcBef>
              <a:spcAft>
                <a:spcPts val="600"/>
              </a:spcAft>
              <a:buClr>
                <a:schemeClr val="accent4"/>
              </a:buClr>
              <a:buFont typeface="Wingdings" panose="05000000000000000000" pitchFamily="2" charset="2"/>
              <a:buChar char="n"/>
              <a:defRPr sz="1800" kern="1200">
                <a:solidFill>
                  <a:srgbClr val="FFFFFF"/>
                </a:solidFill>
                <a:latin typeface="微軟正黑體" pitchFamily="34" charset="-120"/>
                <a:ea typeface="微軟正黑體" pitchFamily="34" charset="-120"/>
                <a:cs typeface="+mn-cs"/>
              </a:defRPr>
            </a:lvl4pPr>
            <a:lvl5pPr marL="1619250" indent="-276225" algn="l" defTabSz="914400" rtl="0" eaLnBrk="1" latinLnBrk="0" hangingPunct="1">
              <a:lnSpc>
                <a:spcPct val="100000"/>
              </a:lnSpc>
              <a:spcBef>
                <a:spcPts val="600"/>
              </a:spcBef>
              <a:spcAft>
                <a:spcPts val="600"/>
              </a:spcAft>
              <a:buClr>
                <a:schemeClr val="accent5"/>
              </a:buClr>
              <a:buFont typeface="Arial" pitchFamily="34" charset="0"/>
              <a:buChar char="»"/>
              <a:tabLst>
                <a:tab pos="7981950" algn="l"/>
              </a:tabLst>
              <a:defRPr sz="1800" kern="1200">
                <a:solidFill>
                  <a:srgbClr val="FFFFFF"/>
                </a:solidFill>
                <a:latin typeface="微軟正黑體" pitchFamily="34" charset="-120"/>
                <a:ea typeface="微軟正黑體" pitchFamily="34" charset="-12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TW" altLang="en-US" dirty="0"/>
              <a:t>紀錄與清除</a:t>
            </a:r>
          </a:p>
        </p:txBody>
      </p:sp>
    </p:spTree>
    <p:extLst>
      <p:ext uri="{BB962C8B-B14F-4D97-AF65-F5344CB8AC3E}">
        <p14:creationId xmlns:p14="http://schemas.microsoft.com/office/powerpoint/2010/main" val="930772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6">
                                            <p:txEl>
                                              <p:pRg st="0" end="0"/>
                                            </p:txEl>
                                          </p:spTgt>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4"/>
                                        </p:tgtEl>
                                        <p:attrNameLst>
                                          <p:attrName>style.visibility</p:attrName>
                                        </p:attrNameLst>
                                      </p:cBhvr>
                                      <p:to>
                                        <p:strVal val="hidden"/>
                                      </p:to>
                                    </p:set>
                                  </p:childTnLst>
                                </p:cTn>
                              </p:par>
                            </p:childTnLst>
                          </p:cTn>
                        </p:par>
                        <p:par>
                          <p:cTn id="21" fill="hold">
                            <p:stCondLst>
                              <p:cond delay="0"/>
                            </p:stCondLst>
                            <p:childTnLst>
                              <p:par>
                                <p:cTn id="22" presetID="42" presetClass="entr" presetSubtype="0" fill="hold" grpId="0" nodeType="after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1000"/>
                                        <p:tgtEl>
                                          <p:spTgt spid="7"/>
                                        </p:tgtEl>
                                      </p:cBhvr>
                                    </p:animEffect>
                                    <p:anim calcmode="lin" valueType="num">
                                      <p:cBhvr>
                                        <p:cTn id="25" dur="1000" fill="hold"/>
                                        <p:tgtEl>
                                          <p:spTgt spid="7"/>
                                        </p:tgtEl>
                                        <p:attrNameLst>
                                          <p:attrName>ppt_x</p:attrName>
                                        </p:attrNameLst>
                                      </p:cBhvr>
                                      <p:tavLst>
                                        <p:tav tm="0">
                                          <p:val>
                                            <p:strVal val="#ppt_x"/>
                                          </p:val>
                                        </p:tav>
                                        <p:tav tm="100000">
                                          <p:val>
                                            <p:strVal val="#ppt_x"/>
                                          </p:val>
                                        </p:tav>
                                      </p:tavLst>
                                    </p:anim>
                                    <p:anim calcmode="lin" valueType="num">
                                      <p:cBhvr>
                                        <p:cTn id="26" dur="1000" fill="hold"/>
                                        <p:tgtEl>
                                          <p:spTgt spid="7"/>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1000"/>
                                        <p:tgtEl>
                                          <p:spTgt spid="9"/>
                                        </p:tgtEl>
                                      </p:cBhvr>
                                    </p:animEffect>
                                    <p:anim calcmode="lin" valueType="num">
                                      <p:cBhvr>
                                        <p:cTn id="30" dur="1000" fill="hold"/>
                                        <p:tgtEl>
                                          <p:spTgt spid="9"/>
                                        </p:tgtEl>
                                        <p:attrNameLst>
                                          <p:attrName>ppt_x</p:attrName>
                                        </p:attrNameLst>
                                      </p:cBhvr>
                                      <p:tavLst>
                                        <p:tav tm="0">
                                          <p:val>
                                            <p:strVal val="#ppt_x"/>
                                          </p:val>
                                        </p:tav>
                                        <p:tav tm="100000">
                                          <p:val>
                                            <p:strVal val="#ppt_x"/>
                                          </p:val>
                                        </p:tav>
                                      </p:tavLst>
                                    </p:anim>
                                    <p:anim calcmode="lin" valueType="num">
                                      <p:cBhvr>
                                        <p:cTn id="3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 presetClass="exit" presetSubtype="0" fill="hold" grpId="1" nodeType="clickEffect">
                                  <p:stCondLst>
                                    <p:cond delay="0"/>
                                  </p:stCondLst>
                                  <p:childTnLst>
                                    <p:set>
                                      <p:cBhvr>
                                        <p:cTn id="35" dur="1" fill="hold">
                                          <p:stCondLst>
                                            <p:cond delay="0"/>
                                          </p:stCondLst>
                                        </p:cTn>
                                        <p:tgtEl>
                                          <p:spTgt spid="7"/>
                                        </p:tgtEl>
                                        <p:attrNameLst>
                                          <p:attrName>style.visibility</p:attrName>
                                        </p:attrNameLst>
                                      </p:cBhvr>
                                      <p:to>
                                        <p:strVal val="hidden"/>
                                      </p:to>
                                    </p:set>
                                  </p:childTnLst>
                                </p:cTn>
                              </p:par>
                              <p:par>
                                <p:cTn id="36" presetID="1" presetClass="exit" presetSubtype="0" fill="hold" grpId="1" nodeType="withEffect">
                                  <p:stCondLst>
                                    <p:cond delay="0"/>
                                  </p:stCondLst>
                                  <p:childTnLst>
                                    <p:set>
                                      <p:cBhvr>
                                        <p:cTn id="37" dur="1" fill="hold">
                                          <p:stCondLst>
                                            <p:cond delay="0"/>
                                          </p:stCondLst>
                                        </p:cTn>
                                        <p:tgtEl>
                                          <p:spTgt spid="9"/>
                                        </p:tgtEl>
                                        <p:attrNameLst>
                                          <p:attrName>style.visibility</p:attrName>
                                        </p:attrNameLst>
                                      </p:cBhvr>
                                      <p:to>
                                        <p:strVal val="hidden"/>
                                      </p:to>
                                    </p:set>
                                  </p:childTnLst>
                                </p:cTn>
                              </p:par>
                            </p:childTnLst>
                          </p:cTn>
                        </p:par>
                        <p:par>
                          <p:cTn id="38" fill="hold">
                            <p:stCondLst>
                              <p:cond delay="0"/>
                            </p:stCondLst>
                            <p:childTnLst>
                              <p:par>
                                <p:cTn id="39" presetID="42" presetClass="entr" presetSubtype="0"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fade">
                                      <p:cBhvr>
                                        <p:cTn id="41" dur="1000"/>
                                        <p:tgtEl>
                                          <p:spTgt spid="8"/>
                                        </p:tgtEl>
                                      </p:cBhvr>
                                    </p:animEffect>
                                    <p:anim calcmode="lin" valueType="num">
                                      <p:cBhvr>
                                        <p:cTn id="42" dur="1000" fill="hold"/>
                                        <p:tgtEl>
                                          <p:spTgt spid="8"/>
                                        </p:tgtEl>
                                        <p:attrNameLst>
                                          <p:attrName>ppt_x</p:attrName>
                                        </p:attrNameLst>
                                      </p:cBhvr>
                                      <p:tavLst>
                                        <p:tav tm="0">
                                          <p:val>
                                            <p:strVal val="#ppt_x"/>
                                          </p:val>
                                        </p:tav>
                                        <p:tav tm="100000">
                                          <p:val>
                                            <p:strVal val="#ppt_x"/>
                                          </p:val>
                                        </p:tav>
                                      </p:tavLst>
                                    </p:anim>
                                    <p:anim calcmode="lin" valueType="num">
                                      <p:cBhvr>
                                        <p:cTn id="43" dur="1000" fill="hold"/>
                                        <p:tgtEl>
                                          <p:spTgt spid="8"/>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fade">
                                      <p:cBhvr>
                                        <p:cTn id="46" dur="1000"/>
                                        <p:tgtEl>
                                          <p:spTgt spid="11"/>
                                        </p:tgtEl>
                                      </p:cBhvr>
                                    </p:animEffect>
                                    <p:anim calcmode="lin" valueType="num">
                                      <p:cBhvr>
                                        <p:cTn id="47" dur="1000" fill="hold"/>
                                        <p:tgtEl>
                                          <p:spTgt spid="11"/>
                                        </p:tgtEl>
                                        <p:attrNameLst>
                                          <p:attrName>ppt_x</p:attrName>
                                        </p:attrNameLst>
                                      </p:cBhvr>
                                      <p:tavLst>
                                        <p:tav tm="0">
                                          <p:val>
                                            <p:strVal val="#ppt_x"/>
                                          </p:val>
                                        </p:tav>
                                        <p:tav tm="100000">
                                          <p:val>
                                            <p:strVal val="#ppt_x"/>
                                          </p:val>
                                        </p:tav>
                                      </p:tavLst>
                                    </p:anim>
                                    <p:anim calcmode="lin" valueType="num">
                                      <p:cBhvr>
                                        <p:cTn id="48"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1" nodeType="clickEffect">
                                  <p:stCondLst>
                                    <p:cond delay="0"/>
                                  </p:stCondLst>
                                  <p:childTnLst>
                                    <p:set>
                                      <p:cBhvr>
                                        <p:cTn id="52" dur="1" fill="hold">
                                          <p:stCondLst>
                                            <p:cond delay="0"/>
                                          </p:stCondLst>
                                        </p:cTn>
                                        <p:tgtEl>
                                          <p:spTgt spid="8"/>
                                        </p:tgtEl>
                                        <p:attrNameLst>
                                          <p:attrName>style.visibility</p:attrName>
                                        </p:attrNameLst>
                                      </p:cBhvr>
                                      <p:to>
                                        <p:strVal val="hidden"/>
                                      </p:to>
                                    </p:set>
                                  </p:childTnLst>
                                </p:cTn>
                              </p:par>
                              <p:par>
                                <p:cTn id="53" presetID="1" presetClass="exit" presetSubtype="0" fill="hold" grpId="1" nodeType="withEffect">
                                  <p:stCondLst>
                                    <p:cond delay="0"/>
                                  </p:stCondLst>
                                  <p:childTnLst>
                                    <p:set>
                                      <p:cBhvr>
                                        <p:cTn id="54" dur="1" fill="hold">
                                          <p:stCondLst>
                                            <p:cond delay="0"/>
                                          </p:stCondLst>
                                        </p:cTn>
                                        <p:tgtEl>
                                          <p:spTgt spid="11"/>
                                        </p:tgtEl>
                                        <p:attrNameLst>
                                          <p:attrName>style.visibility</p:attrName>
                                        </p:attrNameLst>
                                      </p:cBhvr>
                                      <p:to>
                                        <p:strVal val="hidden"/>
                                      </p:to>
                                    </p:set>
                                  </p:childTnLst>
                                </p:cTn>
                              </p:par>
                            </p:childTnLst>
                          </p:cTn>
                        </p:par>
                        <p:par>
                          <p:cTn id="55" fill="hold">
                            <p:stCondLst>
                              <p:cond delay="0"/>
                            </p:stCondLst>
                            <p:childTnLst>
                              <p:par>
                                <p:cTn id="56" presetID="42" presetClass="entr" presetSubtype="0" fill="hold" grpId="0" nodeType="afterEffect">
                                  <p:stCondLst>
                                    <p:cond delay="0"/>
                                  </p:stCondLst>
                                  <p:childTnLst>
                                    <p:set>
                                      <p:cBhvr>
                                        <p:cTn id="57" dur="1" fill="hold">
                                          <p:stCondLst>
                                            <p:cond delay="0"/>
                                          </p:stCondLst>
                                        </p:cTn>
                                        <p:tgtEl>
                                          <p:spTgt spid="17"/>
                                        </p:tgtEl>
                                        <p:attrNameLst>
                                          <p:attrName>style.visibility</p:attrName>
                                        </p:attrNameLst>
                                      </p:cBhvr>
                                      <p:to>
                                        <p:strVal val="visible"/>
                                      </p:to>
                                    </p:set>
                                    <p:animEffect transition="in" filter="fade">
                                      <p:cBhvr>
                                        <p:cTn id="58" dur="1000"/>
                                        <p:tgtEl>
                                          <p:spTgt spid="17"/>
                                        </p:tgtEl>
                                      </p:cBhvr>
                                    </p:animEffect>
                                    <p:anim calcmode="lin" valueType="num">
                                      <p:cBhvr>
                                        <p:cTn id="59" dur="1000" fill="hold"/>
                                        <p:tgtEl>
                                          <p:spTgt spid="17"/>
                                        </p:tgtEl>
                                        <p:attrNameLst>
                                          <p:attrName>ppt_x</p:attrName>
                                        </p:attrNameLst>
                                      </p:cBhvr>
                                      <p:tavLst>
                                        <p:tav tm="0">
                                          <p:val>
                                            <p:strVal val="#ppt_x"/>
                                          </p:val>
                                        </p:tav>
                                        <p:tav tm="100000">
                                          <p:val>
                                            <p:strVal val="#ppt_x"/>
                                          </p:val>
                                        </p:tav>
                                      </p:tavLst>
                                    </p:anim>
                                    <p:anim calcmode="lin" valueType="num">
                                      <p:cBhvr>
                                        <p:cTn id="60" dur="1000" fill="hold"/>
                                        <p:tgtEl>
                                          <p:spTgt spid="17"/>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0"/>
                                  </p:stCondLst>
                                  <p:childTnLst>
                                    <p:set>
                                      <p:cBhvr>
                                        <p:cTn id="62" dur="1" fill="hold">
                                          <p:stCondLst>
                                            <p:cond delay="0"/>
                                          </p:stCondLst>
                                        </p:cTn>
                                        <p:tgtEl>
                                          <p:spTgt spid="12"/>
                                        </p:tgtEl>
                                        <p:attrNameLst>
                                          <p:attrName>style.visibility</p:attrName>
                                        </p:attrNameLst>
                                      </p:cBhvr>
                                      <p:to>
                                        <p:strVal val="visible"/>
                                      </p:to>
                                    </p:set>
                                    <p:animEffect transition="in" filter="fade">
                                      <p:cBhvr>
                                        <p:cTn id="63" dur="1000"/>
                                        <p:tgtEl>
                                          <p:spTgt spid="12"/>
                                        </p:tgtEl>
                                      </p:cBhvr>
                                    </p:animEffect>
                                    <p:anim calcmode="lin" valueType="num">
                                      <p:cBhvr>
                                        <p:cTn id="64" dur="1000" fill="hold"/>
                                        <p:tgtEl>
                                          <p:spTgt spid="12"/>
                                        </p:tgtEl>
                                        <p:attrNameLst>
                                          <p:attrName>ppt_x</p:attrName>
                                        </p:attrNameLst>
                                      </p:cBhvr>
                                      <p:tavLst>
                                        <p:tav tm="0">
                                          <p:val>
                                            <p:strVal val="#ppt_x"/>
                                          </p:val>
                                        </p:tav>
                                        <p:tav tm="100000">
                                          <p:val>
                                            <p:strVal val="#ppt_x"/>
                                          </p:val>
                                        </p:tav>
                                      </p:tavLst>
                                    </p:anim>
                                    <p:anim calcmode="lin" valueType="num">
                                      <p:cBhvr>
                                        <p:cTn id="65"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1" presetClass="exit" presetSubtype="0" fill="hold" grpId="1" nodeType="clickEffect">
                                  <p:stCondLst>
                                    <p:cond delay="0"/>
                                  </p:stCondLst>
                                  <p:childTnLst>
                                    <p:set>
                                      <p:cBhvr>
                                        <p:cTn id="69" dur="1" fill="hold">
                                          <p:stCondLst>
                                            <p:cond delay="0"/>
                                          </p:stCondLst>
                                        </p:cTn>
                                        <p:tgtEl>
                                          <p:spTgt spid="17"/>
                                        </p:tgtEl>
                                        <p:attrNameLst>
                                          <p:attrName>style.visibility</p:attrName>
                                        </p:attrNameLst>
                                      </p:cBhvr>
                                      <p:to>
                                        <p:strVal val="hidden"/>
                                      </p:to>
                                    </p:set>
                                  </p:childTnLst>
                                </p:cTn>
                              </p:par>
                              <p:par>
                                <p:cTn id="70" presetID="1" presetClass="exit" presetSubtype="0" fill="hold" grpId="1" nodeType="withEffect">
                                  <p:stCondLst>
                                    <p:cond delay="0"/>
                                  </p:stCondLst>
                                  <p:childTnLst>
                                    <p:set>
                                      <p:cBhvr>
                                        <p:cTn id="71" dur="1" fill="hold">
                                          <p:stCondLst>
                                            <p:cond delay="0"/>
                                          </p:stCondLst>
                                        </p:cTn>
                                        <p:tgtEl>
                                          <p:spTgt spid="12"/>
                                        </p:tgtEl>
                                        <p:attrNameLst>
                                          <p:attrName>style.visibility</p:attrName>
                                        </p:attrNameLst>
                                      </p:cBhvr>
                                      <p:to>
                                        <p:strVal val="hidden"/>
                                      </p:to>
                                    </p:set>
                                  </p:childTnLst>
                                </p:cTn>
                              </p:par>
                            </p:childTnLst>
                          </p:cTn>
                        </p:par>
                        <p:par>
                          <p:cTn id="72" fill="hold">
                            <p:stCondLst>
                              <p:cond delay="0"/>
                            </p:stCondLst>
                            <p:childTnLst>
                              <p:par>
                                <p:cTn id="73" presetID="42" presetClass="entr" presetSubtype="0" fill="hold" grpId="0" nodeType="afterEffect">
                                  <p:stCondLst>
                                    <p:cond delay="0"/>
                                  </p:stCondLst>
                                  <p:childTnLst>
                                    <p:set>
                                      <p:cBhvr>
                                        <p:cTn id="74" dur="1" fill="hold">
                                          <p:stCondLst>
                                            <p:cond delay="0"/>
                                          </p:stCondLst>
                                        </p:cTn>
                                        <p:tgtEl>
                                          <p:spTgt spid="18"/>
                                        </p:tgtEl>
                                        <p:attrNameLst>
                                          <p:attrName>style.visibility</p:attrName>
                                        </p:attrNameLst>
                                      </p:cBhvr>
                                      <p:to>
                                        <p:strVal val="visible"/>
                                      </p:to>
                                    </p:set>
                                    <p:animEffect transition="in" filter="fade">
                                      <p:cBhvr>
                                        <p:cTn id="75" dur="1000"/>
                                        <p:tgtEl>
                                          <p:spTgt spid="18"/>
                                        </p:tgtEl>
                                      </p:cBhvr>
                                    </p:animEffect>
                                    <p:anim calcmode="lin" valueType="num">
                                      <p:cBhvr>
                                        <p:cTn id="76" dur="1000" fill="hold"/>
                                        <p:tgtEl>
                                          <p:spTgt spid="18"/>
                                        </p:tgtEl>
                                        <p:attrNameLst>
                                          <p:attrName>ppt_x</p:attrName>
                                        </p:attrNameLst>
                                      </p:cBhvr>
                                      <p:tavLst>
                                        <p:tav tm="0">
                                          <p:val>
                                            <p:strVal val="#ppt_x"/>
                                          </p:val>
                                        </p:tav>
                                        <p:tav tm="100000">
                                          <p:val>
                                            <p:strVal val="#ppt_x"/>
                                          </p:val>
                                        </p:tav>
                                      </p:tavLst>
                                    </p:anim>
                                    <p:anim calcmode="lin" valueType="num">
                                      <p:cBhvr>
                                        <p:cTn id="77" dur="1000" fill="hold"/>
                                        <p:tgtEl>
                                          <p:spTgt spid="18"/>
                                        </p:tgtEl>
                                        <p:attrNameLst>
                                          <p:attrName>ppt_y</p:attrName>
                                        </p:attrNameLst>
                                      </p:cBhvr>
                                      <p:tavLst>
                                        <p:tav tm="0">
                                          <p:val>
                                            <p:strVal val="#ppt_y+.1"/>
                                          </p:val>
                                        </p:tav>
                                        <p:tav tm="100000">
                                          <p:val>
                                            <p:strVal val="#ppt_y"/>
                                          </p:val>
                                        </p:tav>
                                      </p:tavLst>
                                    </p:anim>
                                  </p:childTnLst>
                                </p:cTn>
                              </p:par>
                              <p:par>
                                <p:cTn id="78" presetID="42" presetClass="entr" presetSubtype="0" fill="hold" grpId="0" nodeType="withEffect">
                                  <p:stCondLst>
                                    <p:cond delay="0"/>
                                  </p:stCondLst>
                                  <p:childTnLst>
                                    <p:set>
                                      <p:cBhvr>
                                        <p:cTn id="79" dur="1" fill="hold">
                                          <p:stCondLst>
                                            <p:cond delay="0"/>
                                          </p:stCondLst>
                                        </p:cTn>
                                        <p:tgtEl>
                                          <p:spTgt spid="13"/>
                                        </p:tgtEl>
                                        <p:attrNameLst>
                                          <p:attrName>style.visibility</p:attrName>
                                        </p:attrNameLst>
                                      </p:cBhvr>
                                      <p:to>
                                        <p:strVal val="visible"/>
                                      </p:to>
                                    </p:set>
                                    <p:animEffect transition="in" filter="fade">
                                      <p:cBhvr>
                                        <p:cTn id="80" dur="1000"/>
                                        <p:tgtEl>
                                          <p:spTgt spid="13"/>
                                        </p:tgtEl>
                                      </p:cBhvr>
                                    </p:animEffect>
                                    <p:anim calcmode="lin" valueType="num">
                                      <p:cBhvr>
                                        <p:cTn id="81" dur="1000" fill="hold"/>
                                        <p:tgtEl>
                                          <p:spTgt spid="13"/>
                                        </p:tgtEl>
                                        <p:attrNameLst>
                                          <p:attrName>ppt_x</p:attrName>
                                        </p:attrNameLst>
                                      </p:cBhvr>
                                      <p:tavLst>
                                        <p:tav tm="0">
                                          <p:val>
                                            <p:strVal val="#ppt_x"/>
                                          </p:val>
                                        </p:tav>
                                        <p:tav tm="100000">
                                          <p:val>
                                            <p:strVal val="#ppt_x"/>
                                          </p:val>
                                        </p:tav>
                                      </p:tavLst>
                                    </p:anim>
                                    <p:anim calcmode="lin" valueType="num">
                                      <p:cBhvr>
                                        <p:cTn id="82"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83" fill="hold">
                      <p:stCondLst>
                        <p:cond delay="indefinite"/>
                      </p:stCondLst>
                      <p:childTnLst>
                        <p:par>
                          <p:cTn id="84" fill="hold">
                            <p:stCondLst>
                              <p:cond delay="0"/>
                            </p:stCondLst>
                            <p:childTnLst>
                              <p:par>
                                <p:cTn id="85" presetID="1" presetClass="exit" presetSubtype="0" fill="hold" grpId="1" nodeType="clickEffect">
                                  <p:stCondLst>
                                    <p:cond delay="0"/>
                                  </p:stCondLst>
                                  <p:childTnLst>
                                    <p:set>
                                      <p:cBhvr>
                                        <p:cTn id="86" dur="1" fill="hold">
                                          <p:stCondLst>
                                            <p:cond delay="0"/>
                                          </p:stCondLst>
                                        </p:cTn>
                                        <p:tgtEl>
                                          <p:spTgt spid="18"/>
                                        </p:tgtEl>
                                        <p:attrNameLst>
                                          <p:attrName>style.visibility</p:attrName>
                                        </p:attrNameLst>
                                      </p:cBhvr>
                                      <p:to>
                                        <p:strVal val="hidden"/>
                                      </p:to>
                                    </p:set>
                                  </p:childTnLst>
                                </p:cTn>
                              </p:par>
                              <p:par>
                                <p:cTn id="87" presetID="1" presetClass="exit" presetSubtype="0" fill="hold" grpId="1" nodeType="withEffect">
                                  <p:stCondLst>
                                    <p:cond delay="0"/>
                                  </p:stCondLst>
                                  <p:childTnLst>
                                    <p:set>
                                      <p:cBhvr>
                                        <p:cTn id="88" dur="1" fill="hold">
                                          <p:stCondLst>
                                            <p:cond delay="0"/>
                                          </p:stCondLst>
                                        </p:cTn>
                                        <p:tgtEl>
                                          <p:spTgt spid="13"/>
                                        </p:tgtEl>
                                        <p:attrNameLst>
                                          <p:attrName>style.visibility</p:attrName>
                                        </p:attrNameLst>
                                      </p:cBhvr>
                                      <p:to>
                                        <p:strVal val="hidden"/>
                                      </p:to>
                                    </p:set>
                                  </p:childTnLst>
                                </p:cTn>
                              </p:par>
                            </p:childTnLst>
                          </p:cTn>
                        </p:par>
                        <p:par>
                          <p:cTn id="89" fill="hold">
                            <p:stCondLst>
                              <p:cond delay="0"/>
                            </p:stCondLst>
                            <p:childTnLst>
                              <p:par>
                                <p:cTn id="90" presetID="42" presetClass="entr" presetSubtype="0" fill="hold" grpId="0" nodeType="afterEffect">
                                  <p:stCondLst>
                                    <p:cond delay="0"/>
                                  </p:stCondLst>
                                  <p:childTnLst>
                                    <p:set>
                                      <p:cBhvr>
                                        <p:cTn id="91" dur="1" fill="hold">
                                          <p:stCondLst>
                                            <p:cond delay="0"/>
                                          </p:stCondLst>
                                        </p:cTn>
                                        <p:tgtEl>
                                          <p:spTgt spid="19"/>
                                        </p:tgtEl>
                                        <p:attrNameLst>
                                          <p:attrName>style.visibility</p:attrName>
                                        </p:attrNameLst>
                                      </p:cBhvr>
                                      <p:to>
                                        <p:strVal val="visible"/>
                                      </p:to>
                                    </p:set>
                                    <p:animEffect transition="in" filter="fade">
                                      <p:cBhvr>
                                        <p:cTn id="92" dur="1000"/>
                                        <p:tgtEl>
                                          <p:spTgt spid="19"/>
                                        </p:tgtEl>
                                      </p:cBhvr>
                                    </p:animEffect>
                                    <p:anim calcmode="lin" valueType="num">
                                      <p:cBhvr>
                                        <p:cTn id="93" dur="1000" fill="hold"/>
                                        <p:tgtEl>
                                          <p:spTgt spid="19"/>
                                        </p:tgtEl>
                                        <p:attrNameLst>
                                          <p:attrName>ppt_x</p:attrName>
                                        </p:attrNameLst>
                                      </p:cBhvr>
                                      <p:tavLst>
                                        <p:tav tm="0">
                                          <p:val>
                                            <p:strVal val="#ppt_x"/>
                                          </p:val>
                                        </p:tav>
                                        <p:tav tm="100000">
                                          <p:val>
                                            <p:strVal val="#ppt_x"/>
                                          </p:val>
                                        </p:tav>
                                      </p:tavLst>
                                    </p:anim>
                                    <p:anim calcmode="lin" valueType="num">
                                      <p:cBhvr>
                                        <p:cTn id="94" dur="1000" fill="hold"/>
                                        <p:tgtEl>
                                          <p:spTgt spid="19"/>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childTnLst>
                                    <p:set>
                                      <p:cBhvr>
                                        <p:cTn id="96" dur="1" fill="hold">
                                          <p:stCondLst>
                                            <p:cond delay="0"/>
                                          </p:stCondLst>
                                        </p:cTn>
                                        <p:tgtEl>
                                          <p:spTgt spid="14"/>
                                        </p:tgtEl>
                                        <p:attrNameLst>
                                          <p:attrName>style.visibility</p:attrName>
                                        </p:attrNameLst>
                                      </p:cBhvr>
                                      <p:to>
                                        <p:strVal val="visible"/>
                                      </p:to>
                                    </p:set>
                                    <p:animEffect transition="in" filter="fade">
                                      <p:cBhvr>
                                        <p:cTn id="97" dur="1000"/>
                                        <p:tgtEl>
                                          <p:spTgt spid="14"/>
                                        </p:tgtEl>
                                      </p:cBhvr>
                                    </p:animEffect>
                                    <p:anim calcmode="lin" valueType="num">
                                      <p:cBhvr>
                                        <p:cTn id="98" dur="1000" fill="hold"/>
                                        <p:tgtEl>
                                          <p:spTgt spid="14"/>
                                        </p:tgtEl>
                                        <p:attrNameLst>
                                          <p:attrName>ppt_x</p:attrName>
                                        </p:attrNameLst>
                                      </p:cBhvr>
                                      <p:tavLst>
                                        <p:tav tm="0">
                                          <p:val>
                                            <p:strVal val="#ppt_x"/>
                                          </p:val>
                                        </p:tav>
                                        <p:tav tm="100000">
                                          <p:val>
                                            <p:strVal val="#ppt_x"/>
                                          </p:val>
                                        </p:tav>
                                      </p:tavLst>
                                    </p:anim>
                                    <p:anim calcmode="lin" valueType="num">
                                      <p:cBhvr>
                                        <p:cTn id="9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00" fill="hold">
                      <p:stCondLst>
                        <p:cond delay="indefinite"/>
                      </p:stCondLst>
                      <p:childTnLst>
                        <p:par>
                          <p:cTn id="101" fill="hold">
                            <p:stCondLst>
                              <p:cond delay="0"/>
                            </p:stCondLst>
                            <p:childTnLst>
                              <p:par>
                                <p:cTn id="102" presetID="1" presetClass="exit" presetSubtype="0" fill="hold" grpId="1" nodeType="clickEffect">
                                  <p:stCondLst>
                                    <p:cond delay="0"/>
                                  </p:stCondLst>
                                  <p:childTnLst>
                                    <p:set>
                                      <p:cBhvr>
                                        <p:cTn id="103" dur="1" fill="hold">
                                          <p:stCondLst>
                                            <p:cond delay="0"/>
                                          </p:stCondLst>
                                        </p:cTn>
                                        <p:tgtEl>
                                          <p:spTgt spid="19"/>
                                        </p:tgtEl>
                                        <p:attrNameLst>
                                          <p:attrName>style.visibility</p:attrName>
                                        </p:attrNameLst>
                                      </p:cBhvr>
                                      <p:to>
                                        <p:strVal val="hidden"/>
                                      </p:to>
                                    </p:set>
                                  </p:childTnLst>
                                </p:cTn>
                              </p:par>
                              <p:par>
                                <p:cTn id="104" presetID="1" presetClass="exit" presetSubtype="0" fill="hold" grpId="1" nodeType="withEffect">
                                  <p:stCondLst>
                                    <p:cond delay="0"/>
                                  </p:stCondLst>
                                  <p:childTnLst>
                                    <p:set>
                                      <p:cBhvr>
                                        <p:cTn id="105" dur="1" fill="hold">
                                          <p:stCondLst>
                                            <p:cond delay="0"/>
                                          </p:stCondLst>
                                        </p:cTn>
                                        <p:tgtEl>
                                          <p:spTgt spid="14"/>
                                        </p:tgtEl>
                                        <p:attrNameLst>
                                          <p:attrName>style.visibility</p:attrName>
                                        </p:attrNameLst>
                                      </p:cBhvr>
                                      <p:to>
                                        <p:strVal val="hidden"/>
                                      </p:to>
                                    </p:set>
                                  </p:childTnLst>
                                </p:cTn>
                              </p:par>
                            </p:childTnLst>
                          </p:cTn>
                        </p:par>
                        <p:par>
                          <p:cTn id="106" fill="hold">
                            <p:stCondLst>
                              <p:cond delay="0"/>
                            </p:stCondLst>
                            <p:childTnLst>
                              <p:par>
                                <p:cTn id="107" presetID="42" presetClass="entr" presetSubtype="0" fill="hold" grpId="0" nodeType="afterEffect">
                                  <p:stCondLst>
                                    <p:cond delay="0"/>
                                  </p:stCondLst>
                                  <p:childTnLst>
                                    <p:set>
                                      <p:cBhvr>
                                        <p:cTn id="108" dur="1" fill="hold">
                                          <p:stCondLst>
                                            <p:cond delay="0"/>
                                          </p:stCondLst>
                                        </p:cTn>
                                        <p:tgtEl>
                                          <p:spTgt spid="20"/>
                                        </p:tgtEl>
                                        <p:attrNameLst>
                                          <p:attrName>style.visibility</p:attrName>
                                        </p:attrNameLst>
                                      </p:cBhvr>
                                      <p:to>
                                        <p:strVal val="visible"/>
                                      </p:to>
                                    </p:set>
                                    <p:animEffect transition="in" filter="fade">
                                      <p:cBhvr>
                                        <p:cTn id="109" dur="1000"/>
                                        <p:tgtEl>
                                          <p:spTgt spid="20"/>
                                        </p:tgtEl>
                                      </p:cBhvr>
                                    </p:animEffect>
                                    <p:anim calcmode="lin" valueType="num">
                                      <p:cBhvr>
                                        <p:cTn id="110" dur="1000" fill="hold"/>
                                        <p:tgtEl>
                                          <p:spTgt spid="20"/>
                                        </p:tgtEl>
                                        <p:attrNameLst>
                                          <p:attrName>ppt_x</p:attrName>
                                        </p:attrNameLst>
                                      </p:cBhvr>
                                      <p:tavLst>
                                        <p:tav tm="0">
                                          <p:val>
                                            <p:strVal val="#ppt_x"/>
                                          </p:val>
                                        </p:tav>
                                        <p:tav tm="100000">
                                          <p:val>
                                            <p:strVal val="#ppt_x"/>
                                          </p:val>
                                        </p:tav>
                                      </p:tavLst>
                                    </p:anim>
                                    <p:anim calcmode="lin" valueType="num">
                                      <p:cBhvr>
                                        <p:cTn id="111" dur="1000" fill="hold"/>
                                        <p:tgtEl>
                                          <p:spTgt spid="20"/>
                                        </p:tgtEl>
                                        <p:attrNameLst>
                                          <p:attrName>ppt_y</p:attrName>
                                        </p:attrNameLst>
                                      </p:cBhvr>
                                      <p:tavLst>
                                        <p:tav tm="0">
                                          <p:val>
                                            <p:strVal val="#ppt_y+.1"/>
                                          </p:val>
                                        </p:tav>
                                        <p:tav tm="100000">
                                          <p:val>
                                            <p:strVal val="#ppt_y"/>
                                          </p:val>
                                        </p:tav>
                                      </p:tavLst>
                                    </p:anim>
                                  </p:childTnLst>
                                </p:cTn>
                              </p:par>
                              <p:par>
                                <p:cTn id="112" presetID="42" presetClass="entr" presetSubtype="0" fill="hold" grpId="0" nodeType="withEffect">
                                  <p:stCondLst>
                                    <p:cond delay="0"/>
                                  </p:stCondLst>
                                  <p:childTnLst>
                                    <p:set>
                                      <p:cBhvr>
                                        <p:cTn id="113" dur="1" fill="hold">
                                          <p:stCondLst>
                                            <p:cond delay="0"/>
                                          </p:stCondLst>
                                        </p:cTn>
                                        <p:tgtEl>
                                          <p:spTgt spid="15"/>
                                        </p:tgtEl>
                                        <p:attrNameLst>
                                          <p:attrName>style.visibility</p:attrName>
                                        </p:attrNameLst>
                                      </p:cBhvr>
                                      <p:to>
                                        <p:strVal val="visible"/>
                                      </p:to>
                                    </p:set>
                                    <p:animEffect transition="in" filter="fade">
                                      <p:cBhvr>
                                        <p:cTn id="114" dur="1000"/>
                                        <p:tgtEl>
                                          <p:spTgt spid="15"/>
                                        </p:tgtEl>
                                      </p:cBhvr>
                                    </p:animEffect>
                                    <p:anim calcmode="lin" valueType="num">
                                      <p:cBhvr>
                                        <p:cTn id="115" dur="1000" fill="hold"/>
                                        <p:tgtEl>
                                          <p:spTgt spid="15"/>
                                        </p:tgtEl>
                                        <p:attrNameLst>
                                          <p:attrName>ppt_x</p:attrName>
                                        </p:attrNameLst>
                                      </p:cBhvr>
                                      <p:tavLst>
                                        <p:tav tm="0">
                                          <p:val>
                                            <p:strVal val="#ppt_x"/>
                                          </p:val>
                                        </p:tav>
                                        <p:tav tm="100000">
                                          <p:val>
                                            <p:strVal val="#ppt_x"/>
                                          </p:val>
                                        </p:tav>
                                      </p:tavLst>
                                    </p:anim>
                                    <p:anim calcmode="lin" valueType="num">
                                      <p:cBhvr>
                                        <p:cTn id="11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20"/>
                                        </p:tgtEl>
                                        <p:attrNameLst>
                                          <p:attrName>style.visibility</p:attrName>
                                        </p:attrNameLst>
                                      </p:cBhvr>
                                      <p:to>
                                        <p:strVal val="hidden"/>
                                      </p:to>
                                    </p:set>
                                  </p:childTnLst>
                                </p:cTn>
                              </p:par>
                              <p:par>
                                <p:cTn id="121" presetID="1" presetClass="exit" presetSubtype="0" fill="hold" grpId="1" nodeType="withEffect">
                                  <p:stCondLst>
                                    <p:cond delay="0"/>
                                  </p:stCondLst>
                                  <p:childTnLst>
                                    <p:set>
                                      <p:cBhvr>
                                        <p:cTn id="122" dur="1" fill="hold">
                                          <p:stCondLst>
                                            <p:cond delay="0"/>
                                          </p:stCondLst>
                                        </p:cTn>
                                        <p:tgtEl>
                                          <p:spTgt spid="15"/>
                                        </p:tgtEl>
                                        <p:attrNameLst>
                                          <p:attrName>style.visibility</p:attrName>
                                        </p:attrNameLst>
                                      </p:cBhvr>
                                      <p:to>
                                        <p:strVal val="hidden"/>
                                      </p:to>
                                    </p:set>
                                  </p:childTnLst>
                                </p:cTn>
                              </p:par>
                            </p:childTnLst>
                          </p:cTn>
                        </p:par>
                        <p:par>
                          <p:cTn id="123" fill="hold">
                            <p:stCondLst>
                              <p:cond delay="0"/>
                            </p:stCondLst>
                            <p:childTnLst>
                              <p:par>
                                <p:cTn id="124" presetID="42" presetClass="entr" presetSubtype="0" fill="hold" grpId="0" nodeType="afterEffect">
                                  <p:stCondLst>
                                    <p:cond delay="0"/>
                                  </p:stCondLst>
                                  <p:childTnLst>
                                    <p:set>
                                      <p:cBhvr>
                                        <p:cTn id="125" dur="1" fill="hold">
                                          <p:stCondLst>
                                            <p:cond delay="0"/>
                                          </p:stCondLst>
                                        </p:cTn>
                                        <p:tgtEl>
                                          <p:spTgt spid="21"/>
                                        </p:tgtEl>
                                        <p:attrNameLst>
                                          <p:attrName>style.visibility</p:attrName>
                                        </p:attrNameLst>
                                      </p:cBhvr>
                                      <p:to>
                                        <p:strVal val="visible"/>
                                      </p:to>
                                    </p:set>
                                    <p:animEffect transition="in" filter="fade">
                                      <p:cBhvr>
                                        <p:cTn id="126" dur="1000"/>
                                        <p:tgtEl>
                                          <p:spTgt spid="21"/>
                                        </p:tgtEl>
                                      </p:cBhvr>
                                    </p:animEffect>
                                    <p:anim calcmode="lin" valueType="num">
                                      <p:cBhvr>
                                        <p:cTn id="127" dur="1000" fill="hold"/>
                                        <p:tgtEl>
                                          <p:spTgt spid="21"/>
                                        </p:tgtEl>
                                        <p:attrNameLst>
                                          <p:attrName>ppt_x</p:attrName>
                                        </p:attrNameLst>
                                      </p:cBhvr>
                                      <p:tavLst>
                                        <p:tav tm="0">
                                          <p:val>
                                            <p:strVal val="#ppt_x"/>
                                          </p:val>
                                        </p:tav>
                                        <p:tav tm="100000">
                                          <p:val>
                                            <p:strVal val="#ppt_x"/>
                                          </p:val>
                                        </p:tav>
                                      </p:tavLst>
                                    </p:anim>
                                    <p:anim calcmode="lin" valueType="num">
                                      <p:cBhvr>
                                        <p:cTn id="128" dur="1000" fill="hold"/>
                                        <p:tgtEl>
                                          <p:spTgt spid="21"/>
                                        </p:tgtEl>
                                        <p:attrNameLst>
                                          <p:attrName>ppt_y</p:attrName>
                                        </p:attrNameLst>
                                      </p:cBhvr>
                                      <p:tavLst>
                                        <p:tav tm="0">
                                          <p:val>
                                            <p:strVal val="#ppt_y+.1"/>
                                          </p:val>
                                        </p:tav>
                                        <p:tav tm="100000">
                                          <p:val>
                                            <p:strVal val="#ppt_y"/>
                                          </p:val>
                                        </p:tav>
                                      </p:tavLst>
                                    </p:anim>
                                  </p:childTnLst>
                                </p:cTn>
                              </p:par>
                              <p:par>
                                <p:cTn id="129" presetID="42" presetClass="entr" presetSubtype="0" fill="hold" grpId="0" nodeType="withEffect">
                                  <p:stCondLst>
                                    <p:cond delay="0"/>
                                  </p:stCondLst>
                                  <p:childTnLst>
                                    <p:set>
                                      <p:cBhvr>
                                        <p:cTn id="130" dur="1" fill="hold">
                                          <p:stCondLst>
                                            <p:cond delay="0"/>
                                          </p:stCondLst>
                                        </p:cTn>
                                        <p:tgtEl>
                                          <p:spTgt spid="16"/>
                                        </p:tgtEl>
                                        <p:attrNameLst>
                                          <p:attrName>style.visibility</p:attrName>
                                        </p:attrNameLst>
                                      </p:cBhvr>
                                      <p:to>
                                        <p:strVal val="visible"/>
                                      </p:to>
                                    </p:set>
                                    <p:animEffect transition="in" filter="fade">
                                      <p:cBhvr>
                                        <p:cTn id="131" dur="1000"/>
                                        <p:tgtEl>
                                          <p:spTgt spid="16"/>
                                        </p:tgtEl>
                                      </p:cBhvr>
                                    </p:animEffect>
                                    <p:anim calcmode="lin" valueType="num">
                                      <p:cBhvr>
                                        <p:cTn id="132" dur="1000" fill="hold"/>
                                        <p:tgtEl>
                                          <p:spTgt spid="16"/>
                                        </p:tgtEl>
                                        <p:attrNameLst>
                                          <p:attrName>ppt_x</p:attrName>
                                        </p:attrNameLst>
                                      </p:cBhvr>
                                      <p:tavLst>
                                        <p:tav tm="0">
                                          <p:val>
                                            <p:strVal val="#ppt_x"/>
                                          </p:val>
                                        </p:tav>
                                        <p:tav tm="100000">
                                          <p:val>
                                            <p:strVal val="#ppt_x"/>
                                          </p:val>
                                        </p:tav>
                                      </p:tavLst>
                                    </p:anim>
                                    <p:anim calcmode="lin" valueType="num">
                                      <p:cBhvr>
                                        <p:cTn id="133"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6" grpId="1" build="p"/>
      <p:bldP spid="4" grpId="0" animBg="1"/>
      <p:bldP spid="4" grpId="1" animBg="1"/>
      <p:bldP spid="7" grpId="0"/>
      <p:bldP spid="7" grpId="1"/>
      <p:bldP spid="8" grpId="0"/>
      <p:bldP spid="8" grpId="1"/>
      <p:bldP spid="9" grpId="0" animBg="1"/>
      <p:bldP spid="9" grpId="1" animBg="1"/>
      <p:bldP spid="11" grpId="0" animBg="1"/>
      <p:bldP spid="11" grpId="1" animBg="1"/>
      <p:bldP spid="12" grpId="0" animBg="1"/>
      <p:bldP spid="12" grpId="1" animBg="1"/>
      <p:bldP spid="13" grpId="0" animBg="1"/>
      <p:bldP spid="13" grpId="1" animBg="1"/>
      <p:bldP spid="14" grpId="0" animBg="1"/>
      <p:bldP spid="14" grpId="1" animBg="1"/>
      <p:bldP spid="15" grpId="0" animBg="1"/>
      <p:bldP spid="15" grpId="1" animBg="1"/>
      <p:bldP spid="16" grpId="0" animBg="1"/>
      <p:bldP spid="17" grpId="0"/>
      <p:bldP spid="17" grpId="1"/>
      <p:bldP spid="18" grpId="0"/>
      <p:bldP spid="18" grpId="1"/>
      <p:bldP spid="19" grpId="0"/>
      <p:bldP spid="19" grpId="1"/>
      <p:bldP spid="20" grpId="0"/>
      <p:bldP spid="20" grpId="1"/>
      <p:bldP spid="2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圖片 6">
            <a:extLst>
              <a:ext uri="{FF2B5EF4-FFF2-40B4-BE49-F238E27FC236}">
                <a16:creationId xmlns:a16="http://schemas.microsoft.com/office/drawing/2014/main" id="{EB0D067C-A029-47F6-8B63-19446510724A}"/>
              </a:ext>
            </a:extLst>
          </p:cNvPr>
          <p:cNvPicPr>
            <a:picLocks noChangeAspect="1"/>
          </p:cNvPicPr>
          <p:nvPr/>
        </p:nvPicPr>
        <p:blipFill>
          <a:blip r:embed="rId2"/>
          <a:stretch>
            <a:fillRect/>
          </a:stretch>
        </p:blipFill>
        <p:spPr>
          <a:xfrm>
            <a:off x="225975" y="1296595"/>
            <a:ext cx="7080144" cy="5007907"/>
          </a:xfrm>
          <a:prstGeom prst="rect">
            <a:avLst/>
          </a:prstGeom>
        </p:spPr>
      </p:pic>
      <p:sp>
        <p:nvSpPr>
          <p:cNvPr id="8" name="標題 2">
            <a:extLst>
              <a:ext uri="{FF2B5EF4-FFF2-40B4-BE49-F238E27FC236}">
                <a16:creationId xmlns:a16="http://schemas.microsoft.com/office/drawing/2014/main" id="{5C763C3B-F202-49CD-AB06-E15F713DDDB1}"/>
              </a:ext>
            </a:extLst>
          </p:cNvPr>
          <p:cNvSpPr>
            <a:spLocks noGrp="1"/>
          </p:cNvSpPr>
          <p:nvPr>
            <p:ph type="title"/>
          </p:nvPr>
        </p:nvSpPr>
        <p:spPr>
          <a:xfrm>
            <a:off x="2828763" y="91552"/>
            <a:ext cx="4248472" cy="764704"/>
          </a:xfrm>
        </p:spPr>
        <p:txBody>
          <a:bodyPr/>
          <a:lstStyle/>
          <a:p>
            <a:r>
              <a:rPr lang="zh-TW" altLang="en-US" dirty="0"/>
              <a:t>文章頁面</a:t>
            </a:r>
          </a:p>
        </p:txBody>
      </p:sp>
      <p:sp>
        <p:nvSpPr>
          <p:cNvPr id="14" name="內容版面配置區 5">
            <a:extLst>
              <a:ext uri="{FF2B5EF4-FFF2-40B4-BE49-F238E27FC236}">
                <a16:creationId xmlns:a16="http://schemas.microsoft.com/office/drawing/2014/main" id="{3587F161-FCB0-4DA5-A8C4-E1F814C996CF}"/>
              </a:ext>
            </a:extLst>
          </p:cNvPr>
          <p:cNvSpPr txBox="1">
            <a:spLocks/>
          </p:cNvSpPr>
          <p:nvPr/>
        </p:nvSpPr>
        <p:spPr>
          <a:xfrm>
            <a:off x="7401272" y="1270644"/>
            <a:ext cx="2408748" cy="684076"/>
          </a:xfrm>
          <a:prstGeom prst="rect">
            <a:avLst/>
          </a:prstGeom>
        </p:spPr>
        <p:txBody>
          <a:bodyPr/>
          <a:lstStyle>
            <a:lvl1pPr marL="342900" indent="-342900" algn="l" defTabSz="914400" rtl="0" eaLnBrk="1" latinLnBrk="0" hangingPunct="1">
              <a:lnSpc>
                <a:spcPct val="100000"/>
              </a:lnSpc>
              <a:spcBef>
                <a:spcPts val="600"/>
              </a:spcBef>
              <a:spcAft>
                <a:spcPts val="600"/>
              </a:spcAft>
              <a:buClr>
                <a:schemeClr val="accent1"/>
              </a:buClr>
              <a:buFont typeface="Wingdings" panose="05000000000000000000" pitchFamily="2" charset="2"/>
              <a:buChar char="l"/>
              <a:defRPr sz="2800" b="1" kern="1200">
                <a:solidFill>
                  <a:schemeClr val="bg1"/>
                </a:solidFill>
                <a:latin typeface="微軟正黑體" pitchFamily="34" charset="-120"/>
                <a:ea typeface="微軟正黑體" pitchFamily="34" charset="-120"/>
                <a:cs typeface="+mn-cs"/>
              </a:defRPr>
            </a:lvl1pPr>
            <a:lvl2pPr marL="714375" indent="-352425" algn="l" defTabSz="914400" rtl="0" eaLnBrk="1" latinLnBrk="0" hangingPunct="1">
              <a:lnSpc>
                <a:spcPct val="100000"/>
              </a:lnSpc>
              <a:spcBef>
                <a:spcPts val="600"/>
              </a:spcBef>
              <a:spcAft>
                <a:spcPts val="600"/>
              </a:spcAft>
              <a:buClr>
                <a:schemeClr val="accent2"/>
              </a:buClr>
              <a:buFont typeface="Wingdings" panose="05000000000000000000" pitchFamily="2" charset="2"/>
              <a:buChar char="u"/>
              <a:defRPr sz="2400" b="0" kern="1200">
                <a:solidFill>
                  <a:schemeClr val="bg1"/>
                </a:solidFill>
                <a:latin typeface="微軟正黑體" pitchFamily="34" charset="-120"/>
                <a:ea typeface="微軟正黑體" pitchFamily="34" charset="-120"/>
                <a:cs typeface="+mn-cs"/>
              </a:defRPr>
            </a:lvl2pPr>
            <a:lvl3pPr marL="990600" indent="-276225" algn="l" defTabSz="914400" rtl="0" eaLnBrk="1" latinLnBrk="0" hangingPunct="1">
              <a:lnSpc>
                <a:spcPct val="100000"/>
              </a:lnSpc>
              <a:spcBef>
                <a:spcPts val="600"/>
              </a:spcBef>
              <a:spcAft>
                <a:spcPts val="600"/>
              </a:spcAft>
              <a:buClr>
                <a:schemeClr val="accent3"/>
              </a:buClr>
              <a:buFont typeface="Wingdings" panose="05000000000000000000" pitchFamily="2" charset="2"/>
              <a:buChar char="p"/>
              <a:defRPr sz="2000" kern="1200">
                <a:solidFill>
                  <a:schemeClr val="bg1"/>
                </a:solidFill>
                <a:latin typeface="微軟正黑體" pitchFamily="34" charset="-120"/>
                <a:ea typeface="微軟正黑體" pitchFamily="34" charset="-120"/>
                <a:cs typeface="+mn-cs"/>
              </a:defRPr>
            </a:lvl3pPr>
            <a:lvl4pPr marL="1257300" indent="-266700" algn="l" defTabSz="914400" rtl="0" eaLnBrk="1" latinLnBrk="0" hangingPunct="1">
              <a:lnSpc>
                <a:spcPct val="100000"/>
              </a:lnSpc>
              <a:spcBef>
                <a:spcPts val="600"/>
              </a:spcBef>
              <a:spcAft>
                <a:spcPts val="600"/>
              </a:spcAft>
              <a:buClr>
                <a:schemeClr val="accent4"/>
              </a:buClr>
              <a:buFont typeface="Wingdings" panose="05000000000000000000" pitchFamily="2" charset="2"/>
              <a:buChar char="n"/>
              <a:defRPr sz="1800" kern="1200">
                <a:solidFill>
                  <a:schemeClr val="bg1"/>
                </a:solidFill>
                <a:latin typeface="微軟正黑體" pitchFamily="34" charset="-120"/>
                <a:ea typeface="微軟正黑體" pitchFamily="34" charset="-120"/>
                <a:cs typeface="+mn-cs"/>
              </a:defRPr>
            </a:lvl4pPr>
            <a:lvl5pPr marL="1524000" indent="-266700" algn="l" defTabSz="914400" rtl="0" eaLnBrk="1" latinLnBrk="0" hangingPunct="1">
              <a:lnSpc>
                <a:spcPct val="100000"/>
              </a:lnSpc>
              <a:spcBef>
                <a:spcPts val="600"/>
              </a:spcBef>
              <a:spcAft>
                <a:spcPts val="600"/>
              </a:spcAft>
              <a:buClr>
                <a:schemeClr val="accent5"/>
              </a:buClr>
              <a:buFont typeface="Arial" pitchFamily="34" charset="0"/>
              <a:buChar char="»"/>
              <a:defRPr sz="1800" kern="1200">
                <a:solidFill>
                  <a:schemeClr val="bg1"/>
                </a:solidFill>
                <a:latin typeface="微軟正黑體" pitchFamily="34" charset="-120"/>
                <a:ea typeface="微軟正黑體" pitchFamily="34" charset="-12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TW" altLang="en-US" dirty="0"/>
              <a:t>使用者資訊</a:t>
            </a:r>
          </a:p>
        </p:txBody>
      </p:sp>
      <p:sp>
        <p:nvSpPr>
          <p:cNvPr id="15" name="矩形: 圓角 14">
            <a:extLst>
              <a:ext uri="{FF2B5EF4-FFF2-40B4-BE49-F238E27FC236}">
                <a16:creationId xmlns:a16="http://schemas.microsoft.com/office/drawing/2014/main" id="{794F0746-C8E4-4D6A-8494-65BEA2D28F77}"/>
              </a:ext>
            </a:extLst>
          </p:cNvPr>
          <p:cNvSpPr/>
          <p:nvPr/>
        </p:nvSpPr>
        <p:spPr>
          <a:xfrm>
            <a:off x="704528" y="2276872"/>
            <a:ext cx="1152128" cy="1800200"/>
          </a:xfrm>
          <a:prstGeom prst="roundRect">
            <a:avLst/>
          </a:prstGeom>
          <a:noFill/>
          <a:ln w="19050">
            <a:solidFill>
              <a:srgbClr val="FF0000"/>
            </a:solidFill>
            <a:prstDash val="lgDashDot"/>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zh-TW" altLang="en-US"/>
          </a:p>
        </p:txBody>
      </p:sp>
      <p:sp>
        <p:nvSpPr>
          <p:cNvPr id="16" name="矩形: 圓角 15">
            <a:extLst>
              <a:ext uri="{FF2B5EF4-FFF2-40B4-BE49-F238E27FC236}">
                <a16:creationId xmlns:a16="http://schemas.microsoft.com/office/drawing/2014/main" id="{ACEB7680-D248-4E21-A9D0-CAC89B696D07}"/>
              </a:ext>
            </a:extLst>
          </p:cNvPr>
          <p:cNvSpPr/>
          <p:nvPr/>
        </p:nvSpPr>
        <p:spPr>
          <a:xfrm>
            <a:off x="2504728" y="2420888"/>
            <a:ext cx="4248472" cy="440432"/>
          </a:xfrm>
          <a:prstGeom prst="roundRect">
            <a:avLst/>
          </a:prstGeom>
          <a:noFill/>
          <a:ln w="19050">
            <a:solidFill>
              <a:srgbClr val="FF0000"/>
            </a:solidFill>
            <a:prstDash val="lgDashDot"/>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zh-TW" altLang="en-US"/>
          </a:p>
        </p:txBody>
      </p:sp>
      <p:sp>
        <p:nvSpPr>
          <p:cNvPr id="17" name="內容版面配置區 5">
            <a:extLst>
              <a:ext uri="{FF2B5EF4-FFF2-40B4-BE49-F238E27FC236}">
                <a16:creationId xmlns:a16="http://schemas.microsoft.com/office/drawing/2014/main" id="{D56ED96F-B3E4-4293-BB46-CBC72CD6E824}"/>
              </a:ext>
            </a:extLst>
          </p:cNvPr>
          <p:cNvSpPr txBox="1">
            <a:spLocks/>
          </p:cNvSpPr>
          <p:nvPr/>
        </p:nvSpPr>
        <p:spPr bwMode="ltGray">
          <a:xfrm>
            <a:off x="7401272" y="1934005"/>
            <a:ext cx="2066467" cy="684076"/>
          </a:xfrm>
          <a:prstGeom prst="rect">
            <a:avLst/>
          </a:prstGeom>
          <a:noFill/>
        </p:spPr>
        <p:txBody>
          <a:bodyPr vert="horz" lIns="91440" tIns="45720" rIns="91440" bIns="45720" rtlCol="0">
            <a:normAutofit/>
          </a:bodyPr>
          <a:lstStyle>
            <a:lvl1pPr marL="342900" indent="-342900" algn="l" defTabSz="914400" rtl="0" eaLnBrk="1" latinLnBrk="0" hangingPunct="1">
              <a:lnSpc>
                <a:spcPct val="100000"/>
              </a:lnSpc>
              <a:spcBef>
                <a:spcPts val="600"/>
              </a:spcBef>
              <a:spcAft>
                <a:spcPts val="600"/>
              </a:spcAft>
              <a:buClr>
                <a:schemeClr val="accent1"/>
              </a:buClr>
              <a:buFont typeface="Wingdings" panose="05000000000000000000" pitchFamily="2" charset="2"/>
              <a:buChar char="l"/>
              <a:defRPr sz="2800" b="1" kern="1200">
                <a:solidFill>
                  <a:srgbClr val="FFFFFF"/>
                </a:solidFill>
                <a:latin typeface="微軟正黑體" pitchFamily="34" charset="-120"/>
                <a:ea typeface="微軟正黑體" pitchFamily="34" charset="-120"/>
                <a:cs typeface="+mn-cs"/>
              </a:defRPr>
            </a:lvl1pPr>
            <a:lvl2pPr marL="714375" indent="-352425" algn="l" defTabSz="914400" rtl="0" eaLnBrk="1" latinLnBrk="0" hangingPunct="1">
              <a:lnSpc>
                <a:spcPct val="100000"/>
              </a:lnSpc>
              <a:spcBef>
                <a:spcPts val="600"/>
              </a:spcBef>
              <a:spcAft>
                <a:spcPts val="600"/>
              </a:spcAft>
              <a:buClr>
                <a:schemeClr val="accent2"/>
              </a:buClr>
              <a:buFont typeface="Wingdings" panose="05000000000000000000" pitchFamily="2" charset="2"/>
              <a:buChar char="u"/>
              <a:defRPr sz="2400" b="0" kern="1200">
                <a:solidFill>
                  <a:srgbClr val="FFFFFF"/>
                </a:solidFill>
                <a:latin typeface="微軟正黑體" pitchFamily="34" charset="-120"/>
                <a:ea typeface="微軟正黑體" pitchFamily="34" charset="-120"/>
                <a:cs typeface="+mn-cs"/>
              </a:defRPr>
            </a:lvl2pPr>
            <a:lvl3pPr marL="1076325" indent="-266700" algn="l" defTabSz="914400" rtl="0" eaLnBrk="1" latinLnBrk="0" hangingPunct="1">
              <a:lnSpc>
                <a:spcPct val="100000"/>
              </a:lnSpc>
              <a:spcBef>
                <a:spcPts val="600"/>
              </a:spcBef>
              <a:spcAft>
                <a:spcPts val="600"/>
              </a:spcAft>
              <a:buClr>
                <a:schemeClr val="accent3"/>
              </a:buClr>
              <a:buFont typeface="Wingdings" panose="05000000000000000000" pitchFamily="2" charset="2"/>
              <a:buChar char="p"/>
              <a:defRPr sz="2000" kern="1200">
                <a:solidFill>
                  <a:srgbClr val="FFFFFF"/>
                </a:solidFill>
                <a:latin typeface="微軟正黑體" pitchFamily="34" charset="-120"/>
                <a:ea typeface="微軟正黑體" pitchFamily="34" charset="-120"/>
                <a:cs typeface="+mn-cs"/>
              </a:defRPr>
            </a:lvl3pPr>
            <a:lvl4pPr marL="1343025" indent="-180975" algn="l" defTabSz="914400" rtl="0" eaLnBrk="1" latinLnBrk="0" hangingPunct="1">
              <a:lnSpc>
                <a:spcPct val="100000"/>
              </a:lnSpc>
              <a:spcBef>
                <a:spcPts val="600"/>
              </a:spcBef>
              <a:spcAft>
                <a:spcPts val="600"/>
              </a:spcAft>
              <a:buClr>
                <a:schemeClr val="accent4"/>
              </a:buClr>
              <a:buFont typeface="Wingdings" panose="05000000000000000000" pitchFamily="2" charset="2"/>
              <a:buChar char="n"/>
              <a:defRPr sz="1800" kern="1200">
                <a:solidFill>
                  <a:srgbClr val="FFFFFF"/>
                </a:solidFill>
                <a:latin typeface="微軟正黑體" pitchFamily="34" charset="-120"/>
                <a:ea typeface="微軟正黑體" pitchFamily="34" charset="-120"/>
                <a:cs typeface="+mn-cs"/>
              </a:defRPr>
            </a:lvl4pPr>
            <a:lvl5pPr marL="1619250" indent="-276225" algn="l" defTabSz="914400" rtl="0" eaLnBrk="1" latinLnBrk="0" hangingPunct="1">
              <a:lnSpc>
                <a:spcPct val="100000"/>
              </a:lnSpc>
              <a:spcBef>
                <a:spcPts val="600"/>
              </a:spcBef>
              <a:spcAft>
                <a:spcPts val="600"/>
              </a:spcAft>
              <a:buClr>
                <a:schemeClr val="accent5"/>
              </a:buClr>
              <a:buFont typeface="Arial" pitchFamily="34" charset="0"/>
              <a:buChar char="»"/>
              <a:tabLst>
                <a:tab pos="7981950" algn="l"/>
              </a:tabLst>
              <a:defRPr sz="1800" kern="1200">
                <a:solidFill>
                  <a:srgbClr val="FFFFFF"/>
                </a:solidFill>
                <a:latin typeface="微軟正黑體" pitchFamily="34" charset="-120"/>
                <a:ea typeface="微軟正黑體" pitchFamily="34" charset="-12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TW" altLang="en-US" dirty="0"/>
              <a:t>文章資訊</a:t>
            </a:r>
          </a:p>
        </p:txBody>
      </p:sp>
      <p:sp>
        <p:nvSpPr>
          <p:cNvPr id="18" name="矩形: 圓角 17">
            <a:extLst>
              <a:ext uri="{FF2B5EF4-FFF2-40B4-BE49-F238E27FC236}">
                <a16:creationId xmlns:a16="http://schemas.microsoft.com/office/drawing/2014/main" id="{E98A1EFF-56B0-4663-9F90-B383A084E838}"/>
              </a:ext>
            </a:extLst>
          </p:cNvPr>
          <p:cNvSpPr/>
          <p:nvPr/>
        </p:nvSpPr>
        <p:spPr>
          <a:xfrm>
            <a:off x="2117775" y="3061215"/>
            <a:ext cx="4635425" cy="2312001"/>
          </a:xfrm>
          <a:prstGeom prst="roundRect">
            <a:avLst/>
          </a:prstGeom>
          <a:noFill/>
          <a:ln w="19050">
            <a:solidFill>
              <a:srgbClr val="FF0000"/>
            </a:solidFill>
            <a:prstDash val="lgDashDot"/>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zh-TW" altLang="en-US"/>
          </a:p>
        </p:txBody>
      </p:sp>
      <p:sp>
        <p:nvSpPr>
          <p:cNvPr id="19" name="矩形: 圓角 18">
            <a:extLst>
              <a:ext uri="{FF2B5EF4-FFF2-40B4-BE49-F238E27FC236}">
                <a16:creationId xmlns:a16="http://schemas.microsoft.com/office/drawing/2014/main" id="{B5AB4EB8-3658-426E-B8DF-A498B4A7BC92}"/>
              </a:ext>
            </a:extLst>
          </p:cNvPr>
          <p:cNvSpPr/>
          <p:nvPr/>
        </p:nvSpPr>
        <p:spPr>
          <a:xfrm>
            <a:off x="385612" y="1689497"/>
            <a:ext cx="5375097" cy="440432"/>
          </a:xfrm>
          <a:prstGeom prst="roundRect">
            <a:avLst/>
          </a:prstGeom>
          <a:noFill/>
          <a:ln w="19050">
            <a:solidFill>
              <a:srgbClr val="FF0000"/>
            </a:solidFill>
            <a:prstDash val="lgDashDot"/>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zh-TW" altLang="en-US"/>
          </a:p>
        </p:txBody>
      </p:sp>
      <p:sp>
        <p:nvSpPr>
          <p:cNvPr id="20" name="內容版面配置區 5">
            <a:extLst>
              <a:ext uri="{FF2B5EF4-FFF2-40B4-BE49-F238E27FC236}">
                <a16:creationId xmlns:a16="http://schemas.microsoft.com/office/drawing/2014/main" id="{122E95E6-27B0-4816-965E-D336C3BA560D}"/>
              </a:ext>
            </a:extLst>
          </p:cNvPr>
          <p:cNvSpPr txBox="1">
            <a:spLocks/>
          </p:cNvSpPr>
          <p:nvPr/>
        </p:nvSpPr>
        <p:spPr bwMode="ltGray">
          <a:xfrm>
            <a:off x="7401272" y="2573546"/>
            <a:ext cx="2066467" cy="684076"/>
          </a:xfrm>
          <a:prstGeom prst="rect">
            <a:avLst/>
          </a:prstGeom>
          <a:noFill/>
        </p:spPr>
        <p:txBody>
          <a:bodyPr vert="horz" lIns="91440" tIns="45720" rIns="91440" bIns="45720" rtlCol="0">
            <a:normAutofit/>
          </a:bodyPr>
          <a:lstStyle>
            <a:lvl1pPr marL="342900" indent="-342900" algn="l" defTabSz="914400" rtl="0" eaLnBrk="1" latinLnBrk="0" hangingPunct="1">
              <a:lnSpc>
                <a:spcPct val="100000"/>
              </a:lnSpc>
              <a:spcBef>
                <a:spcPts val="600"/>
              </a:spcBef>
              <a:spcAft>
                <a:spcPts val="600"/>
              </a:spcAft>
              <a:buClr>
                <a:schemeClr val="accent1"/>
              </a:buClr>
              <a:buFont typeface="Wingdings" panose="05000000000000000000" pitchFamily="2" charset="2"/>
              <a:buChar char="l"/>
              <a:defRPr sz="2800" b="1" kern="1200">
                <a:solidFill>
                  <a:srgbClr val="FFFFFF"/>
                </a:solidFill>
                <a:latin typeface="微軟正黑體" pitchFamily="34" charset="-120"/>
                <a:ea typeface="微軟正黑體" pitchFamily="34" charset="-120"/>
                <a:cs typeface="+mn-cs"/>
              </a:defRPr>
            </a:lvl1pPr>
            <a:lvl2pPr marL="714375" indent="-352425" algn="l" defTabSz="914400" rtl="0" eaLnBrk="1" latinLnBrk="0" hangingPunct="1">
              <a:lnSpc>
                <a:spcPct val="100000"/>
              </a:lnSpc>
              <a:spcBef>
                <a:spcPts val="600"/>
              </a:spcBef>
              <a:spcAft>
                <a:spcPts val="600"/>
              </a:spcAft>
              <a:buClr>
                <a:schemeClr val="accent2"/>
              </a:buClr>
              <a:buFont typeface="Wingdings" panose="05000000000000000000" pitchFamily="2" charset="2"/>
              <a:buChar char="u"/>
              <a:defRPr sz="2400" b="0" kern="1200">
                <a:solidFill>
                  <a:srgbClr val="FFFFFF"/>
                </a:solidFill>
                <a:latin typeface="微軟正黑體" pitchFamily="34" charset="-120"/>
                <a:ea typeface="微軟正黑體" pitchFamily="34" charset="-120"/>
                <a:cs typeface="+mn-cs"/>
              </a:defRPr>
            </a:lvl2pPr>
            <a:lvl3pPr marL="1076325" indent="-266700" algn="l" defTabSz="914400" rtl="0" eaLnBrk="1" latinLnBrk="0" hangingPunct="1">
              <a:lnSpc>
                <a:spcPct val="100000"/>
              </a:lnSpc>
              <a:spcBef>
                <a:spcPts val="600"/>
              </a:spcBef>
              <a:spcAft>
                <a:spcPts val="600"/>
              </a:spcAft>
              <a:buClr>
                <a:schemeClr val="accent3"/>
              </a:buClr>
              <a:buFont typeface="Wingdings" panose="05000000000000000000" pitchFamily="2" charset="2"/>
              <a:buChar char="p"/>
              <a:defRPr sz="2000" kern="1200">
                <a:solidFill>
                  <a:srgbClr val="FFFFFF"/>
                </a:solidFill>
                <a:latin typeface="微軟正黑體" pitchFamily="34" charset="-120"/>
                <a:ea typeface="微軟正黑體" pitchFamily="34" charset="-120"/>
                <a:cs typeface="+mn-cs"/>
              </a:defRPr>
            </a:lvl3pPr>
            <a:lvl4pPr marL="1343025" indent="-180975" algn="l" defTabSz="914400" rtl="0" eaLnBrk="1" latinLnBrk="0" hangingPunct="1">
              <a:lnSpc>
                <a:spcPct val="100000"/>
              </a:lnSpc>
              <a:spcBef>
                <a:spcPts val="600"/>
              </a:spcBef>
              <a:spcAft>
                <a:spcPts val="600"/>
              </a:spcAft>
              <a:buClr>
                <a:schemeClr val="accent4"/>
              </a:buClr>
              <a:buFont typeface="Wingdings" panose="05000000000000000000" pitchFamily="2" charset="2"/>
              <a:buChar char="n"/>
              <a:defRPr sz="1800" kern="1200">
                <a:solidFill>
                  <a:srgbClr val="FFFFFF"/>
                </a:solidFill>
                <a:latin typeface="微軟正黑體" pitchFamily="34" charset="-120"/>
                <a:ea typeface="微軟正黑體" pitchFamily="34" charset="-120"/>
                <a:cs typeface="+mn-cs"/>
              </a:defRPr>
            </a:lvl4pPr>
            <a:lvl5pPr marL="1619250" indent="-276225" algn="l" defTabSz="914400" rtl="0" eaLnBrk="1" latinLnBrk="0" hangingPunct="1">
              <a:lnSpc>
                <a:spcPct val="100000"/>
              </a:lnSpc>
              <a:spcBef>
                <a:spcPts val="600"/>
              </a:spcBef>
              <a:spcAft>
                <a:spcPts val="600"/>
              </a:spcAft>
              <a:buClr>
                <a:schemeClr val="accent5"/>
              </a:buClr>
              <a:buFont typeface="Arial" pitchFamily="34" charset="0"/>
              <a:buChar char="»"/>
              <a:tabLst>
                <a:tab pos="7981950" algn="l"/>
              </a:tabLst>
              <a:defRPr sz="1800" kern="1200">
                <a:solidFill>
                  <a:srgbClr val="FFFFFF"/>
                </a:solidFill>
                <a:latin typeface="微軟正黑體" pitchFamily="34" charset="-120"/>
                <a:ea typeface="微軟正黑體" pitchFamily="34" charset="-12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TW" altLang="en-US" dirty="0"/>
              <a:t>留言資訊</a:t>
            </a:r>
          </a:p>
        </p:txBody>
      </p:sp>
      <p:sp>
        <p:nvSpPr>
          <p:cNvPr id="21" name="矩形: 圓角 20">
            <a:extLst>
              <a:ext uri="{FF2B5EF4-FFF2-40B4-BE49-F238E27FC236}">
                <a16:creationId xmlns:a16="http://schemas.microsoft.com/office/drawing/2014/main" id="{8A13AC72-B901-4B36-A143-4B76E46E15D3}"/>
              </a:ext>
            </a:extLst>
          </p:cNvPr>
          <p:cNvSpPr/>
          <p:nvPr/>
        </p:nvSpPr>
        <p:spPr>
          <a:xfrm>
            <a:off x="2117775" y="5733256"/>
            <a:ext cx="4491409" cy="571246"/>
          </a:xfrm>
          <a:prstGeom prst="roundRect">
            <a:avLst/>
          </a:prstGeom>
          <a:noFill/>
          <a:ln w="19050">
            <a:solidFill>
              <a:srgbClr val="FF0000"/>
            </a:solidFill>
            <a:prstDash val="lgDashDot"/>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335810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fade">
                                      <p:cBhvr>
                                        <p:cTn id="7" dur="1000"/>
                                        <p:tgtEl>
                                          <p:spTgt spid="14">
                                            <p:txEl>
                                              <p:pRg st="0" end="0"/>
                                            </p:txEl>
                                          </p:spTgt>
                                        </p:tgtEl>
                                      </p:cBhvr>
                                    </p:animEffect>
                                    <p:anim calcmode="lin" valueType="num">
                                      <p:cBhvr>
                                        <p:cTn id="8" dur="1000" fill="hold"/>
                                        <p:tgtEl>
                                          <p:spTgt spid="1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4">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1000"/>
                                        <p:tgtEl>
                                          <p:spTgt spid="15"/>
                                        </p:tgtEl>
                                      </p:cBhvr>
                                    </p:animEffect>
                                    <p:anim calcmode="lin" valueType="num">
                                      <p:cBhvr>
                                        <p:cTn id="13" dur="1000" fill="hold"/>
                                        <p:tgtEl>
                                          <p:spTgt spid="15"/>
                                        </p:tgtEl>
                                        <p:attrNameLst>
                                          <p:attrName>ppt_x</p:attrName>
                                        </p:attrNameLst>
                                      </p:cBhvr>
                                      <p:tavLst>
                                        <p:tav tm="0">
                                          <p:val>
                                            <p:strVal val="#ppt_x"/>
                                          </p:val>
                                        </p:tav>
                                        <p:tav tm="100000">
                                          <p:val>
                                            <p:strVal val="#ppt_x"/>
                                          </p:val>
                                        </p:tav>
                                      </p:tavLst>
                                    </p:anim>
                                    <p:anim calcmode="lin" valueType="num">
                                      <p:cBhvr>
                                        <p:cTn id="14" dur="1000" fill="hold"/>
                                        <p:tgtEl>
                                          <p:spTgt spid="1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anim calcmode="lin" valueType="num">
                                      <p:cBhvr>
                                        <p:cTn id="18" dur="1000" fill="hold"/>
                                        <p:tgtEl>
                                          <p:spTgt spid="16"/>
                                        </p:tgtEl>
                                        <p:attrNameLst>
                                          <p:attrName>ppt_x</p:attrName>
                                        </p:attrNameLst>
                                      </p:cBhvr>
                                      <p:tavLst>
                                        <p:tav tm="0">
                                          <p:val>
                                            <p:strVal val="#ppt_x"/>
                                          </p:val>
                                        </p:tav>
                                        <p:tav tm="100000">
                                          <p:val>
                                            <p:strVal val="#ppt_x"/>
                                          </p:val>
                                        </p:tav>
                                      </p:tavLst>
                                    </p:anim>
                                    <p:anim calcmode="lin" valueType="num">
                                      <p:cBhvr>
                                        <p:cTn id="1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 presetClass="exit" presetSubtype="0" fill="hold" grpId="1" nodeType="clickEffect">
                                  <p:stCondLst>
                                    <p:cond delay="0"/>
                                  </p:stCondLst>
                                  <p:childTnLst>
                                    <p:set>
                                      <p:cBhvr>
                                        <p:cTn id="23" dur="1" fill="hold">
                                          <p:stCondLst>
                                            <p:cond delay="0"/>
                                          </p:stCondLst>
                                        </p:cTn>
                                        <p:tgtEl>
                                          <p:spTgt spid="14">
                                            <p:txEl>
                                              <p:pRg st="0" end="0"/>
                                            </p:txEl>
                                          </p:spTgt>
                                        </p:tgtEl>
                                        <p:attrNameLst>
                                          <p:attrName>style.visibility</p:attrName>
                                        </p:attrNameLst>
                                      </p:cBhvr>
                                      <p:to>
                                        <p:strVal val="hidden"/>
                                      </p:to>
                                    </p:set>
                                  </p:childTnLst>
                                </p:cTn>
                              </p:par>
                              <p:par>
                                <p:cTn id="24" presetID="1" presetClass="exit" presetSubtype="0" fill="hold" grpId="1" nodeType="withEffect">
                                  <p:stCondLst>
                                    <p:cond delay="0"/>
                                  </p:stCondLst>
                                  <p:childTnLst>
                                    <p:set>
                                      <p:cBhvr>
                                        <p:cTn id="25" dur="1" fill="hold">
                                          <p:stCondLst>
                                            <p:cond delay="0"/>
                                          </p:stCondLst>
                                        </p:cTn>
                                        <p:tgtEl>
                                          <p:spTgt spid="15"/>
                                        </p:tgtEl>
                                        <p:attrNameLst>
                                          <p:attrName>style.visibility</p:attrName>
                                        </p:attrNameLst>
                                      </p:cBhvr>
                                      <p:to>
                                        <p:strVal val="hidden"/>
                                      </p:to>
                                    </p:set>
                                  </p:childTnLst>
                                </p:cTn>
                              </p:par>
                              <p:par>
                                <p:cTn id="26" presetID="1" presetClass="exit" presetSubtype="0" fill="hold" grpId="1" nodeType="withEffect">
                                  <p:stCondLst>
                                    <p:cond delay="0"/>
                                  </p:stCondLst>
                                  <p:childTnLst>
                                    <p:set>
                                      <p:cBhvr>
                                        <p:cTn id="27" dur="1" fill="hold">
                                          <p:stCondLst>
                                            <p:cond delay="0"/>
                                          </p:stCondLst>
                                        </p:cTn>
                                        <p:tgtEl>
                                          <p:spTgt spid="16"/>
                                        </p:tgtEl>
                                        <p:attrNameLst>
                                          <p:attrName>style.visibility</p:attrName>
                                        </p:attrNameLst>
                                      </p:cBhvr>
                                      <p:to>
                                        <p:strVal val="hidden"/>
                                      </p:to>
                                    </p:set>
                                  </p:childTnLst>
                                </p:cTn>
                              </p:par>
                            </p:childTnLst>
                          </p:cTn>
                        </p:par>
                        <p:par>
                          <p:cTn id="28" fill="hold">
                            <p:stCondLst>
                              <p:cond delay="0"/>
                            </p:stCondLst>
                            <p:childTnLst>
                              <p:par>
                                <p:cTn id="29" presetID="42" presetClass="entr" presetSubtype="0" fill="hold" grpId="0" nodeType="after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1000"/>
                                        <p:tgtEl>
                                          <p:spTgt spid="17"/>
                                        </p:tgtEl>
                                      </p:cBhvr>
                                    </p:animEffect>
                                    <p:anim calcmode="lin" valueType="num">
                                      <p:cBhvr>
                                        <p:cTn id="32" dur="1000" fill="hold"/>
                                        <p:tgtEl>
                                          <p:spTgt spid="17"/>
                                        </p:tgtEl>
                                        <p:attrNameLst>
                                          <p:attrName>ppt_x</p:attrName>
                                        </p:attrNameLst>
                                      </p:cBhvr>
                                      <p:tavLst>
                                        <p:tav tm="0">
                                          <p:val>
                                            <p:strVal val="#ppt_x"/>
                                          </p:val>
                                        </p:tav>
                                        <p:tav tm="100000">
                                          <p:val>
                                            <p:strVal val="#ppt_x"/>
                                          </p:val>
                                        </p:tav>
                                      </p:tavLst>
                                    </p:anim>
                                    <p:anim calcmode="lin" valueType="num">
                                      <p:cBhvr>
                                        <p:cTn id="33" dur="1000" fill="hold"/>
                                        <p:tgtEl>
                                          <p:spTgt spid="17"/>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1000"/>
                                        <p:tgtEl>
                                          <p:spTgt spid="18"/>
                                        </p:tgtEl>
                                      </p:cBhvr>
                                    </p:animEffect>
                                    <p:anim calcmode="lin" valueType="num">
                                      <p:cBhvr>
                                        <p:cTn id="37" dur="1000" fill="hold"/>
                                        <p:tgtEl>
                                          <p:spTgt spid="18"/>
                                        </p:tgtEl>
                                        <p:attrNameLst>
                                          <p:attrName>ppt_x</p:attrName>
                                        </p:attrNameLst>
                                      </p:cBhvr>
                                      <p:tavLst>
                                        <p:tav tm="0">
                                          <p:val>
                                            <p:strVal val="#ppt_x"/>
                                          </p:val>
                                        </p:tav>
                                        <p:tav tm="100000">
                                          <p:val>
                                            <p:strVal val="#ppt_x"/>
                                          </p:val>
                                        </p:tav>
                                      </p:tavLst>
                                    </p:anim>
                                    <p:anim calcmode="lin" valueType="num">
                                      <p:cBhvr>
                                        <p:cTn id="38" dur="1000" fill="hold"/>
                                        <p:tgtEl>
                                          <p:spTgt spid="18"/>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1000"/>
                                        <p:tgtEl>
                                          <p:spTgt spid="19"/>
                                        </p:tgtEl>
                                      </p:cBhvr>
                                    </p:animEffect>
                                    <p:anim calcmode="lin" valueType="num">
                                      <p:cBhvr>
                                        <p:cTn id="42" dur="1000" fill="hold"/>
                                        <p:tgtEl>
                                          <p:spTgt spid="19"/>
                                        </p:tgtEl>
                                        <p:attrNameLst>
                                          <p:attrName>ppt_x</p:attrName>
                                        </p:attrNameLst>
                                      </p:cBhvr>
                                      <p:tavLst>
                                        <p:tav tm="0">
                                          <p:val>
                                            <p:strVal val="#ppt_x"/>
                                          </p:val>
                                        </p:tav>
                                        <p:tav tm="100000">
                                          <p:val>
                                            <p:strVal val="#ppt_x"/>
                                          </p:val>
                                        </p:tav>
                                      </p:tavLst>
                                    </p:anim>
                                    <p:anim calcmode="lin" valueType="num">
                                      <p:cBhvr>
                                        <p:cTn id="43"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1" presetClass="exit" presetSubtype="0" fill="hold" grpId="1" nodeType="clickEffect">
                                  <p:stCondLst>
                                    <p:cond delay="0"/>
                                  </p:stCondLst>
                                  <p:childTnLst>
                                    <p:set>
                                      <p:cBhvr>
                                        <p:cTn id="47" dur="1" fill="hold">
                                          <p:stCondLst>
                                            <p:cond delay="0"/>
                                          </p:stCondLst>
                                        </p:cTn>
                                        <p:tgtEl>
                                          <p:spTgt spid="17"/>
                                        </p:tgtEl>
                                        <p:attrNameLst>
                                          <p:attrName>style.visibility</p:attrName>
                                        </p:attrNameLst>
                                      </p:cBhvr>
                                      <p:to>
                                        <p:strVal val="hidden"/>
                                      </p:to>
                                    </p:set>
                                  </p:childTnLst>
                                </p:cTn>
                              </p:par>
                              <p:par>
                                <p:cTn id="48" presetID="1" presetClass="exit" presetSubtype="0" fill="hold" grpId="1" nodeType="withEffect">
                                  <p:stCondLst>
                                    <p:cond delay="0"/>
                                  </p:stCondLst>
                                  <p:childTnLst>
                                    <p:set>
                                      <p:cBhvr>
                                        <p:cTn id="49" dur="1" fill="hold">
                                          <p:stCondLst>
                                            <p:cond delay="0"/>
                                          </p:stCondLst>
                                        </p:cTn>
                                        <p:tgtEl>
                                          <p:spTgt spid="18"/>
                                        </p:tgtEl>
                                        <p:attrNameLst>
                                          <p:attrName>style.visibility</p:attrName>
                                        </p:attrNameLst>
                                      </p:cBhvr>
                                      <p:to>
                                        <p:strVal val="hidden"/>
                                      </p:to>
                                    </p:set>
                                  </p:childTnLst>
                                </p:cTn>
                              </p:par>
                              <p:par>
                                <p:cTn id="50" presetID="1" presetClass="exit" presetSubtype="0" fill="hold" grpId="1" nodeType="withEffect">
                                  <p:stCondLst>
                                    <p:cond delay="0"/>
                                  </p:stCondLst>
                                  <p:childTnLst>
                                    <p:set>
                                      <p:cBhvr>
                                        <p:cTn id="51" dur="1" fill="hold">
                                          <p:stCondLst>
                                            <p:cond delay="0"/>
                                          </p:stCondLst>
                                        </p:cTn>
                                        <p:tgtEl>
                                          <p:spTgt spid="19"/>
                                        </p:tgtEl>
                                        <p:attrNameLst>
                                          <p:attrName>style.visibility</p:attrName>
                                        </p:attrNameLst>
                                      </p:cBhvr>
                                      <p:to>
                                        <p:strVal val="hidden"/>
                                      </p:to>
                                    </p:set>
                                  </p:childTnLst>
                                </p:cTn>
                              </p:par>
                            </p:childTnLst>
                          </p:cTn>
                        </p:par>
                        <p:par>
                          <p:cTn id="52" fill="hold">
                            <p:stCondLst>
                              <p:cond delay="0"/>
                            </p:stCondLst>
                            <p:childTnLst>
                              <p:par>
                                <p:cTn id="53" presetID="42" presetClass="entr" presetSubtype="0" fill="hold" grpId="0" nodeType="afterEffect">
                                  <p:stCondLst>
                                    <p:cond delay="0"/>
                                  </p:stCondLst>
                                  <p:childTnLst>
                                    <p:set>
                                      <p:cBhvr>
                                        <p:cTn id="54" dur="1" fill="hold">
                                          <p:stCondLst>
                                            <p:cond delay="0"/>
                                          </p:stCondLst>
                                        </p:cTn>
                                        <p:tgtEl>
                                          <p:spTgt spid="20"/>
                                        </p:tgtEl>
                                        <p:attrNameLst>
                                          <p:attrName>style.visibility</p:attrName>
                                        </p:attrNameLst>
                                      </p:cBhvr>
                                      <p:to>
                                        <p:strVal val="visible"/>
                                      </p:to>
                                    </p:set>
                                    <p:animEffect transition="in" filter="fade">
                                      <p:cBhvr>
                                        <p:cTn id="55" dur="1000"/>
                                        <p:tgtEl>
                                          <p:spTgt spid="20"/>
                                        </p:tgtEl>
                                      </p:cBhvr>
                                    </p:animEffect>
                                    <p:anim calcmode="lin" valueType="num">
                                      <p:cBhvr>
                                        <p:cTn id="56" dur="1000" fill="hold"/>
                                        <p:tgtEl>
                                          <p:spTgt spid="20"/>
                                        </p:tgtEl>
                                        <p:attrNameLst>
                                          <p:attrName>ppt_x</p:attrName>
                                        </p:attrNameLst>
                                      </p:cBhvr>
                                      <p:tavLst>
                                        <p:tav tm="0">
                                          <p:val>
                                            <p:strVal val="#ppt_x"/>
                                          </p:val>
                                        </p:tav>
                                        <p:tav tm="100000">
                                          <p:val>
                                            <p:strVal val="#ppt_x"/>
                                          </p:val>
                                        </p:tav>
                                      </p:tavLst>
                                    </p:anim>
                                    <p:anim calcmode="lin" valueType="num">
                                      <p:cBhvr>
                                        <p:cTn id="57" dur="1000" fill="hold"/>
                                        <p:tgtEl>
                                          <p:spTgt spid="20"/>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21"/>
                                        </p:tgtEl>
                                        <p:attrNameLst>
                                          <p:attrName>style.visibility</p:attrName>
                                        </p:attrNameLst>
                                      </p:cBhvr>
                                      <p:to>
                                        <p:strVal val="visible"/>
                                      </p:to>
                                    </p:set>
                                    <p:animEffect transition="in" filter="fade">
                                      <p:cBhvr>
                                        <p:cTn id="60" dur="1000"/>
                                        <p:tgtEl>
                                          <p:spTgt spid="21"/>
                                        </p:tgtEl>
                                      </p:cBhvr>
                                    </p:animEffect>
                                    <p:anim calcmode="lin" valueType="num">
                                      <p:cBhvr>
                                        <p:cTn id="61" dur="1000" fill="hold"/>
                                        <p:tgtEl>
                                          <p:spTgt spid="21"/>
                                        </p:tgtEl>
                                        <p:attrNameLst>
                                          <p:attrName>ppt_x</p:attrName>
                                        </p:attrNameLst>
                                      </p:cBhvr>
                                      <p:tavLst>
                                        <p:tav tm="0">
                                          <p:val>
                                            <p:strVal val="#ppt_x"/>
                                          </p:val>
                                        </p:tav>
                                        <p:tav tm="100000">
                                          <p:val>
                                            <p:strVal val="#ppt_x"/>
                                          </p:val>
                                        </p:tav>
                                      </p:tavLst>
                                    </p:anim>
                                    <p:anim calcmode="lin" valueType="num">
                                      <p:cBhvr>
                                        <p:cTn id="62"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20"/>
                                        </p:tgtEl>
                                        <p:attrNameLst>
                                          <p:attrName>style.visibility</p:attrName>
                                        </p:attrNameLst>
                                      </p:cBhvr>
                                      <p:to>
                                        <p:strVal val="hidden"/>
                                      </p:to>
                                    </p:set>
                                  </p:childTnLst>
                                </p:cTn>
                              </p:par>
                              <p:par>
                                <p:cTn id="67" presetID="1" presetClass="exit" presetSubtype="0" fill="hold" grpId="1" nodeType="withEffect">
                                  <p:stCondLst>
                                    <p:cond delay="0"/>
                                  </p:stCondLst>
                                  <p:childTnLst>
                                    <p:set>
                                      <p:cBhvr>
                                        <p:cTn id="68" dur="1" fill="hold">
                                          <p:stCondLst>
                                            <p:cond delay="0"/>
                                          </p:stCondLst>
                                        </p:cTn>
                                        <p:tgtEl>
                                          <p:spTgt spid="2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P spid="14" grpId="1" build="p"/>
      <p:bldP spid="15" grpId="0" animBg="1"/>
      <p:bldP spid="15" grpId="1" animBg="1"/>
      <p:bldP spid="16" grpId="0" animBg="1"/>
      <p:bldP spid="16" grpId="1" animBg="1"/>
      <p:bldP spid="17" grpId="0"/>
      <p:bldP spid="17" grpId="1"/>
      <p:bldP spid="18" grpId="0" animBg="1"/>
      <p:bldP spid="18" grpId="1" animBg="1"/>
      <p:bldP spid="19" grpId="0" animBg="1"/>
      <p:bldP spid="19" grpId="1" animBg="1"/>
      <p:bldP spid="20" grpId="0"/>
      <p:bldP spid="20" grpId="1"/>
      <p:bldP spid="21" grpId="0" animBg="1"/>
      <p:bldP spid="21"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標題 2">
            <a:extLst>
              <a:ext uri="{FF2B5EF4-FFF2-40B4-BE49-F238E27FC236}">
                <a16:creationId xmlns:a16="http://schemas.microsoft.com/office/drawing/2014/main" id="{5C763C3B-F202-49CD-AB06-E15F713DDDB1}"/>
              </a:ext>
            </a:extLst>
          </p:cNvPr>
          <p:cNvSpPr>
            <a:spLocks noGrp="1"/>
          </p:cNvSpPr>
          <p:nvPr>
            <p:ph type="title"/>
          </p:nvPr>
        </p:nvSpPr>
        <p:spPr>
          <a:xfrm>
            <a:off x="2828763" y="91552"/>
            <a:ext cx="4248472" cy="764704"/>
          </a:xfrm>
        </p:spPr>
        <p:txBody>
          <a:bodyPr/>
          <a:lstStyle/>
          <a:p>
            <a:r>
              <a:rPr lang="zh-TW" altLang="en-US" dirty="0"/>
              <a:t>文章頁面</a:t>
            </a:r>
          </a:p>
        </p:txBody>
      </p:sp>
      <p:pic>
        <p:nvPicPr>
          <p:cNvPr id="2" name="圖片 1">
            <a:extLst>
              <a:ext uri="{FF2B5EF4-FFF2-40B4-BE49-F238E27FC236}">
                <a16:creationId xmlns:a16="http://schemas.microsoft.com/office/drawing/2014/main" id="{26396412-87B9-4EFA-ADB7-424344212E0D}"/>
              </a:ext>
            </a:extLst>
          </p:cNvPr>
          <p:cNvPicPr>
            <a:picLocks noChangeAspect="1"/>
          </p:cNvPicPr>
          <p:nvPr/>
        </p:nvPicPr>
        <p:blipFill>
          <a:blip r:embed="rId2"/>
          <a:stretch>
            <a:fillRect/>
          </a:stretch>
        </p:blipFill>
        <p:spPr>
          <a:xfrm>
            <a:off x="632520" y="1340768"/>
            <a:ext cx="6229441" cy="4902367"/>
          </a:xfrm>
          <a:prstGeom prst="rect">
            <a:avLst/>
          </a:prstGeom>
        </p:spPr>
      </p:pic>
    </p:spTree>
    <p:extLst>
      <p:ext uri="{BB962C8B-B14F-4D97-AF65-F5344CB8AC3E}">
        <p14:creationId xmlns:p14="http://schemas.microsoft.com/office/powerpoint/2010/main" val="20124771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E2F12E2F-52EE-CA77-FB53-4EFC2E0F43C3}"/>
              </a:ext>
            </a:extLst>
          </p:cNvPr>
          <p:cNvSpPr>
            <a:spLocks noGrp="1"/>
          </p:cNvSpPr>
          <p:nvPr>
            <p:ph type="title"/>
          </p:nvPr>
        </p:nvSpPr>
        <p:spPr/>
        <p:txBody>
          <a:bodyPr/>
          <a:lstStyle/>
          <a:p>
            <a:r>
              <a:rPr lang="zh-TW" altLang="en-US" dirty="0"/>
              <a:t>商城頁面  </a:t>
            </a:r>
            <a:r>
              <a:rPr lang="en-US" altLang="zh-TW"/>
              <a:t>(Shopping </a:t>
            </a:r>
            <a:r>
              <a:rPr lang="en-US" altLang="zh-TW" dirty="0"/>
              <a:t>M</a:t>
            </a:r>
            <a:r>
              <a:rPr lang="en-US" altLang="zh-TW"/>
              <a:t>all</a:t>
            </a:r>
            <a:r>
              <a:rPr lang="en-US" altLang="zh-TW" dirty="0"/>
              <a:t>)</a:t>
            </a:r>
            <a:endParaRPr lang="zh-TW" altLang="en-US" dirty="0"/>
          </a:p>
        </p:txBody>
      </p:sp>
      <p:sp>
        <p:nvSpPr>
          <p:cNvPr id="6" name="內容版面配置區 5">
            <a:extLst>
              <a:ext uri="{FF2B5EF4-FFF2-40B4-BE49-F238E27FC236}">
                <a16:creationId xmlns:a16="http://schemas.microsoft.com/office/drawing/2014/main" id="{9080CAA6-5B4D-F32A-847F-6EFB006B3FA3}"/>
              </a:ext>
            </a:extLst>
          </p:cNvPr>
          <p:cNvSpPr>
            <a:spLocks noGrp="1"/>
          </p:cNvSpPr>
          <p:nvPr>
            <p:ph idx="1"/>
          </p:nvPr>
        </p:nvSpPr>
        <p:spPr>
          <a:xfrm>
            <a:off x="7257256" y="1011732"/>
            <a:ext cx="2520280" cy="4577508"/>
          </a:xfr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a:normAutofit/>
          </a:bodyPr>
          <a:lstStyle/>
          <a:p>
            <a:pPr marL="0" indent="0">
              <a:buNone/>
            </a:pPr>
            <a:r>
              <a:rPr lang="zh-TW" altLang="en-US" sz="1800" dirty="0"/>
              <a:t>畫面中，由上至下，區塊分別為：</a:t>
            </a:r>
            <a:endParaRPr lang="en-US" altLang="zh-TW" sz="1800" dirty="0"/>
          </a:p>
          <a:p>
            <a:r>
              <a:rPr lang="zh-TW" altLang="en-US" sz="1800" dirty="0"/>
              <a:t>商城導覽列，可搜尋商品、查看購物車、訂單狀況，若對商品有任何問題可直接跳轉至客服中心或查看是否有任何官網最新公告資訊。</a:t>
            </a:r>
            <a:endParaRPr lang="en-US" altLang="zh-TW" sz="1800" dirty="0"/>
          </a:p>
          <a:p>
            <a:r>
              <a:rPr lang="zh-TW" altLang="en-US" sz="1800" dirty="0"/>
              <a:t>商品輪播圖：可看到最新主打商品。</a:t>
            </a:r>
            <a:endParaRPr lang="en-US" altLang="zh-TW" sz="1800" dirty="0"/>
          </a:p>
          <a:p>
            <a:r>
              <a:rPr lang="zh-TW" altLang="en-US" sz="1800" dirty="0"/>
              <a:t>商城排行榜：可看到商品的熱銷排行。</a:t>
            </a:r>
          </a:p>
          <a:p>
            <a:endParaRPr lang="zh-TW" altLang="en-US" sz="1800" dirty="0"/>
          </a:p>
        </p:txBody>
      </p:sp>
      <p:pic>
        <p:nvPicPr>
          <p:cNvPr id="5" name="圖片 4">
            <a:extLst>
              <a:ext uri="{FF2B5EF4-FFF2-40B4-BE49-F238E27FC236}">
                <a16:creationId xmlns:a16="http://schemas.microsoft.com/office/drawing/2014/main" id="{AFEFF7CA-5C14-4073-A401-B84ECAD4B35C}"/>
              </a:ext>
            </a:extLst>
          </p:cNvPr>
          <p:cNvPicPr>
            <a:picLocks noChangeAspect="1"/>
          </p:cNvPicPr>
          <p:nvPr/>
        </p:nvPicPr>
        <p:blipFill>
          <a:blip r:embed="rId2"/>
          <a:stretch>
            <a:fillRect/>
          </a:stretch>
        </p:blipFill>
        <p:spPr>
          <a:xfrm>
            <a:off x="56456" y="1011731"/>
            <a:ext cx="7113240" cy="477141"/>
          </a:xfrm>
          <a:prstGeom prst="rect">
            <a:avLst/>
          </a:prstGeom>
        </p:spPr>
      </p:pic>
      <p:pic>
        <p:nvPicPr>
          <p:cNvPr id="7" name="圖片 6">
            <a:extLst>
              <a:ext uri="{FF2B5EF4-FFF2-40B4-BE49-F238E27FC236}">
                <a16:creationId xmlns:a16="http://schemas.microsoft.com/office/drawing/2014/main" id="{C469ECF1-4179-4777-9202-483F9FF86FB3}"/>
              </a:ext>
            </a:extLst>
          </p:cNvPr>
          <p:cNvPicPr>
            <a:picLocks noChangeAspect="1"/>
          </p:cNvPicPr>
          <p:nvPr/>
        </p:nvPicPr>
        <p:blipFill>
          <a:blip r:embed="rId3"/>
          <a:stretch>
            <a:fillRect/>
          </a:stretch>
        </p:blipFill>
        <p:spPr>
          <a:xfrm>
            <a:off x="56456" y="1645662"/>
            <a:ext cx="7113240" cy="1135266"/>
          </a:xfrm>
          <a:prstGeom prst="rect">
            <a:avLst/>
          </a:prstGeom>
        </p:spPr>
      </p:pic>
      <p:pic>
        <p:nvPicPr>
          <p:cNvPr id="9" name="圖片 8">
            <a:extLst>
              <a:ext uri="{FF2B5EF4-FFF2-40B4-BE49-F238E27FC236}">
                <a16:creationId xmlns:a16="http://schemas.microsoft.com/office/drawing/2014/main" id="{C6207812-60A1-4FF6-B485-08EF7DC59D7B}"/>
              </a:ext>
            </a:extLst>
          </p:cNvPr>
          <p:cNvPicPr>
            <a:picLocks noChangeAspect="1"/>
          </p:cNvPicPr>
          <p:nvPr/>
        </p:nvPicPr>
        <p:blipFill>
          <a:blip r:embed="rId4"/>
          <a:stretch>
            <a:fillRect/>
          </a:stretch>
        </p:blipFill>
        <p:spPr>
          <a:xfrm>
            <a:off x="56456" y="2780928"/>
            <a:ext cx="7113240" cy="2942955"/>
          </a:xfrm>
          <a:prstGeom prst="rect">
            <a:avLst/>
          </a:prstGeom>
        </p:spPr>
      </p:pic>
    </p:spTree>
    <p:extLst>
      <p:ext uri="{BB962C8B-B14F-4D97-AF65-F5344CB8AC3E}">
        <p14:creationId xmlns:p14="http://schemas.microsoft.com/office/powerpoint/2010/main" val="15680016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E2F12E2F-52EE-CA77-FB53-4EFC2E0F43C3}"/>
              </a:ext>
            </a:extLst>
          </p:cNvPr>
          <p:cNvSpPr>
            <a:spLocks noGrp="1"/>
          </p:cNvSpPr>
          <p:nvPr>
            <p:ph type="title"/>
          </p:nvPr>
        </p:nvSpPr>
        <p:spPr/>
        <p:txBody>
          <a:bodyPr/>
          <a:lstStyle/>
          <a:p>
            <a:r>
              <a:rPr lang="zh-TW" altLang="en-US" dirty="0"/>
              <a:t>商城頁面  </a:t>
            </a:r>
            <a:r>
              <a:rPr lang="en-US" altLang="zh-TW"/>
              <a:t>(Shopping </a:t>
            </a:r>
            <a:r>
              <a:rPr lang="en-US" altLang="zh-TW" dirty="0"/>
              <a:t>M</a:t>
            </a:r>
            <a:r>
              <a:rPr lang="en-US" altLang="zh-TW"/>
              <a:t>all</a:t>
            </a:r>
            <a:r>
              <a:rPr lang="en-US" altLang="zh-TW" dirty="0"/>
              <a:t>)</a:t>
            </a:r>
            <a:endParaRPr lang="zh-TW" altLang="en-US" dirty="0"/>
          </a:p>
        </p:txBody>
      </p:sp>
      <p:pic>
        <p:nvPicPr>
          <p:cNvPr id="2" name="圖片 1">
            <a:extLst>
              <a:ext uri="{FF2B5EF4-FFF2-40B4-BE49-F238E27FC236}">
                <a16:creationId xmlns:a16="http://schemas.microsoft.com/office/drawing/2014/main" id="{402C2123-2D14-4233-A430-9BD2DEC437FF}"/>
              </a:ext>
            </a:extLst>
          </p:cNvPr>
          <p:cNvPicPr>
            <a:picLocks noChangeAspect="1"/>
          </p:cNvPicPr>
          <p:nvPr/>
        </p:nvPicPr>
        <p:blipFill>
          <a:blip r:embed="rId2"/>
          <a:stretch>
            <a:fillRect/>
          </a:stretch>
        </p:blipFill>
        <p:spPr>
          <a:xfrm>
            <a:off x="235142" y="1011732"/>
            <a:ext cx="5293922" cy="4238085"/>
          </a:xfrm>
          <a:prstGeom prst="rect">
            <a:avLst/>
          </a:prstGeom>
        </p:spPr>
      </p:pic>
      <p:pic>
        <p:nvPicPr>
          <p:cNvPr id="9" name="圖片 8">
            <a:extLst>
              <a:ext uri="{FF2B5EF4-FFF2-40B4-BE49-F238E27FC236}">
                <a16:creationId xmlns:a16="http://schemas.microsoft.com/office/drawing/2014/main" id="{D4D605F6-B5B6-49E6-9917-B0BC7B1B304B}"/>
              </a:ext>
            </a:extLst>
          </p:cNvPr>
          <p:cNvPicPr>
            <a:picLocks noChangeAspect="1"/>
          </p:cNvPicPr>
          <p:nvPr/>
        </p:nvPicPr>
        <p:blipFill>
          <a:blip r:embed="rId3"/>
          <a:stretch>
            <a:fillRect/>
          </a:stretch>
        </p:blipFill>
        <p:spPr>
          <a:xfrm>
            <a:off x="5529064" y="1011732"/>
            <a:ext cx="1946984" cy="4238085"/>
          </a:xfrm>
          <a:prstGeom prst="rect">
            <a:avLst/>
          </a:prstGeom>
        </p:spPr>
      </p:pic>
      <p:sp>
        <p:nvSpPr>
          <p:cNvPr id="15" name="內容版面配置區 5">
            <a:extLst>
              <a:ext uri="{FF2B5EF4-FFF2-40B4-BE49-F238E27FC236}">
                <a16:creationId xmlns:a16="http://schemas.microsoft.com/office/drawing/2014/main" id="{89B8D154-21D6-48D8-991E-173236A75146}"/>
              </a:ext>
            </a:extLst>
          </p:cNvPr>
          <p:cNvSpPr>
            <a:spLocks noGrp="1"/>
          </p:cNvSpPr>
          <p:nvPr>
            <p:ph idx="1"/>
          </p:nvPr>
        </p:nvSpPr>
        <p:spPr>
          <a:xfrm>
            <a:off x="7689304" y="1011732"/>
            <a:ext cx="2088232" cy="2633292"/>
          </a:xfr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a:normAutofit/>
          </a:bodyPr>
          <a:lstStyle/>
          <a:p>
            <a:pPr marL="0" indent="0">
              <a:buNone/>
            </a:pPr>
            <a:r>
              <a:rPr lang="zh-TW" altLang="en-US" sz="1800" dirty="0"/>
              <a:t>畫面中，由左至右，區塊分別為：</a:t>
            </a:r>
            <a:endParaRPr lang="en-US" altLang="zh-TW" sz="1800" dirty="0"/>
          </a:p>
          <a:p>
            <a:r>
              <a:rPr lang="zh-TW" altLang="en-US" sz="1800" dirty="0"/>
              <a:t>商品區塊：可看到上架的各種商品。</a:t>
            </a:r>
          </a:p>
          <a:p>
            <a:r>
              <a:rPr lang="zh-TW" altLang="en-US" sz="1800" dirty="0"/>
              <a:t>廣告區塊：可看到不同的商品廣告。</a:t>
            </a:r>
          </a:p>
        </p:txBody>
      </p:sp>
    </p:spTree>
    <p:extLst>
      <p:ext uri="{BB962C8B-B14F-4D97-AF65-F5344CB8AC3E}">
        <p14:creationId xmlns:p14="http://schemas.microsoft.com/office/powerpoint/2010/main" val="42173632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E2F12E2F-52EE-CA77-FB53-4EFC2E0F43C3}"/>
              </a:ext>
            </a:extLst>
          </p:cNvPr>
          <p:cNvSpPr>
            <a:spLocks noGrp="1"/>
          </p:cNvSpPr>
          <p:nvPr>
            <p:ph type="title"/>
          </p:nvPr>
        </p:nvSpPr>
        <p:spPr/>
        <p:txBody>
          <a:bodyPr/>
          <a:lstStyle/>
          <a:p>
            <a:r>
              <a:rPr lang="zh-TW" altLang="en-US" dirty="0"/>
              <a:t>商品頁面 </a:t>
            </a:r>
            <a:r>
              <a:rPr lang="en-US" altLang="zh-TW" dirty="0"/>
              <a:t>(Product)</a:t>
            </a:r>
            <a:endParaRPr lang="zh-TW" altLang="en-US" dirty="0"/>
          </a:p>
        </p:txBody>
      </p:sp>
      <p:sp>
        <p:nvSpPr>
          <p:cNvPr id="6" name="內容版面配置區 5">
            <a:extLst>
              <a:ext uri="{FF2B5EF4-FFF2-40B4-BE49-F238E27FC236}">
                <a16:creationId xmlns:a16="http://schemas.microsoft.com/office/drawing/2014/main" id="{9080CAA6-5B4D-F32A-847F-6EFB006B3FA3}"/>
              </a:ext>
            </a:extLst>
          </p:cNvPr>
          <p:cNvSpPr>
            <a:spLocks noGrp="1"/>
          </p:cNvSpPr>
          <p:nvPr>
            <p:ph idx="1"/>
          </p:nvPr>
        </p:nvSpPr>
        <p:spPr>
          <a:xfrm>
            <a:off x="7545288" y="1088740"/>
            <a:ext cx="1728192" cy="1332148"/>
          </a:xfrm>
        </p:spPr>
        <p:txBody>
          <a:bodyPr>
            <a:normAutofit/>
          </a:bodyPr>
          <a:lstStyle/>
          <a:p>
            <a:endParaRPr lang="zh-TW" altLang="en-US" sz="1800" dirty="0"/>
          </a:p>
          <a:p>
            <a:endParaRPr lang="zh-TW" altLang="en-US" sz="1800" dirty="0"/>
          </a:p>
        </p:txBody>
      </p:sp>
      <p:pic>
        <p:nvPicPr>
          <p:cNvPr id="4" name="圖片 3">
            <a:extLst>
              <a:ext uri="{FF2B5EF4-FFF2-40B4-BE49-F238E27FC236}">
                <a16:creationId xmlns:a16="http://schemas.microsoft.com/office/drawing/2014/main" id="{F27A209B-10F2-4C67-85D4-1299B333F5E1}"/>
              </a:ext>
            </a:extLst>
          </p:cNvPr>
          <p:cNvPicPr>
            <a:picLocks noChangeAspect="1"/>
          </p:cNvPicPr>
          <p:nvPr/>
        </p:nvPicPr>
        <p:blipFill>
          <a:blip r:embed="rId2"/>
          <a:stretch>
            <a:fillRect/>
          </a:stretch>
        </p:blipFill>
        <p:spPr>
          <a:xfrm>
            <a:off x="272478" y="768363"/>
            <a:ext cx="6984778" cy="455646"/>
          </a:xfrm>
          <a:prstGeom prst="rect">
            <a:avLst/>
          </a:prstGeom>
        </p:spPr>
      </p:pic>
      <p:pic>
        <p:nvPicPr>
          <p:cNvPr id="5" name="圖片 4">
            <a:extLst>
              <a:ext uri="{FF2B5EF4-FFF2-40B4-BE49-F238E27FC236}">
                <a16:creationId xmlns:a16="http://schemas.microsoft.com/office/drawing/2014/main" id="{45F50D6C-0EEB-4D83-B144-0355C6ACAA7C}"/>
              </a:ext>
            </a:extLst>
          </p:cNvPr>
          <p:cNvPicPr>
            <a:picLocks noChangeAspect="1"/>
          </p:cNvPicPr>
          <p:nvPr/>
        </p:nvPicPr>
        <p:blipFill>
          <a:blip r:embed="rId3"/>
          <a:stretch>
            <a:fillRect/>
          </a:stretch>
        </p:blipFill>
        <p:spPr>
          <a:xfrm>
            <a:off x="272478" y="1268760"/>
            <a:ext cx="2448273" cy="4572760"/>
          </a:xfrm>
          <a:prstGeom prst="rect">
            <a:avLst/>
          </a:prstGeom>
        </p:spPr>
      </p:pic>
      <p:pic>
        <p:nvPicPr>
          <p:cNvPr id="7" name="圖片 6">
            <a:extLst>
              <a:ext uri="{FF2B5EF4-FFF2-40B4-BE49-F238E27FC236}">
                <a16:creationId xmlns:a16="http://schemas.microsoft.com/office/drawing/2014/main" id="{635C5FA0-0ACF-4356-B499-43D4BEB49DD9}"/>
              </a:ext>
            </a:extLst>
          </p:cNvPr>
          <p:cNvPicPr>
            <a:picLocks noChangeAspect="1"/>
          </p:cNvPicPr>
          <p:nvPr/>
        </p:nvPicPr>
        <p:blipFill>
          <a:blip r:embed="rId4"/>
          <a:stretch>
            <a:fillRect/>
          </a:stretch>
        </p:blipFill>
        <p:spPr>
          <a:xfrm>
            <a:off x="2746638" y="1248542"/>
            <a:ext cx="4535727" cy="2752680"/>
          </a:xfrm>
          <a:prstGeom prst="rect">
            <a:avLst/>
          </a:prstGeom>
        </p:spPr>
      </p:pic>
      <p:pic>
        <p:nvPicPr>
          <p:cNvPr id="8" name="圖片 7">
            <a:extLst>
              <a:ext uri="{FF2B5EF4-FFF2-40B4-BE49-F238E27FC236}">
                <a16:creationId xmlns:a16="http://schemas.microsoft.com/office/drawing/2014/main" id="{C15FF21B-6277-4B91-8E5D-947C0BF0C453}"/>
              </a:ext>
            </a:extLst>
          </p:cNvPr>
          <p:cNvPicPr>
            <a:picLocks noChangeAspect="1"/>
          </p:cNvPicPr>
          <p:nvPr/>
        </p:nvPicPr>
        <p:blipFill>
          <a:blip r:embed="rId5"/>
          <a:stretch>
            <a:fillRect/>
          </a:stretch>
        </p:blipFill>
        <p:spPr>
          <a:xfrm>
            <a:off x="2731294" y="3933056"/>
            <a:ext cx="4535727" cy="2583369"/>
          </a:xfrm>
          <a:prstGeom prst="rect">
            <a:avLst/>
          </a:prstGeom>
        </p:spPr>
      </p:pic>
      <p:sp>
        <p:nvSpPr>
          <p:cNvPr id="10" name="內容版面配置區 5">
            <a:extLst>
              <a:ext uri="{FF2B5EF4-FFF2-40B4-BE49-F238E27FC236}">
                <a16:creationId xmlns:a16="http://schemas.microsoft.com/office/drawing/2014/main" id="{5AEBFADA-648C-4737-B037-B8388A9F4426}"/>
              </a:ext>
            </a:extLst>
          </p:cNvPr>
          <p:cNvSpPr txBox="1">
            <a:spLocks/>
          </p:cNvSpPr>
          <p:nvPr/>
        </p:nvSpPr>
        <p:spPr bwMode="ltGray">
          <a:xfrm>
            <a:off x="7498451" y="768363"/>
            <a:ext cx="2118387" cy="4820877"/>
          </a:xfrm>
          <a:prstGeom prst="rect">
            <a:avLst/>
          </a:prstGeom>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vert="horz" lIns="91440" tIns="45720" rIns="91440" bIns="45720" rtlCol="0">
            <a:normAutofit/>
          </a:bodyPr>
          <a:lstStyle>
            <a:lvl1pPr marL="342900" indent="-342900" algn="l" defTabSz="914400" rtl="0" eaLnBrk="1" latinLnBrk="0" hangingPunct="1">
              <a:lnSpc>
                <a:spcPct val="100000"/>
              </a:lnSpc>
              <a:spcBef>
                <a:spcPts val="600"/>
              </a:spcBef>
              <a:spcAft>
                <a:spcPts val="600"/>
              </a:spcAft>
              <a:buClr>
                <a:schemeClr val="accent1"/>
              </a:buClr>
              <a:buFont typeface="Wingdings" panose="05000000000000000000" pitchFamily="2" charset="2"/>
              <a:buChar char="l"/>
              <a:defRPr sz="2800" b="1" kern="1200">
                <a:solidFill>
                  <a:srgbClr val="FFFFFF"/>
                </a:solidFill>
                <a:latin typeface="+mn-lt"/>
                <a:ea typeface="+mn-ea"/>
                <a:cs typeface="+mn-cs"/>
              </a:defRPr>
            </a:lvl1pPr>
            <a:lvl2pPr marL="714375" indent="-352425" algn="l" defTabSz="914400" rtl="0" eaLnBrk="1" latinLnBrk="0" hangingPunct="1">
              <a:lnSpc>
                <a:spcPct val="100000"/>
              </a:lnSpc>
              <a:spcBef>
                <a:spcPts val="600"/>
              </a:spcBef>
              <a:spcAft>
                <a:spcPts val="600"/>
              </a:spcAft>
              <a:buClr>
                <a:schemeClr val="accent2"/>
              </a:buClr>
              <a:buFont typeface="Wingdings" panose="05000000000000000000" pitchFamily="2" charset="2"/>
              <a:buChar char="u"/>
              <a:defRPr sz="2400" b="0" kern="1200">
                <a:solidFill>
                  <a:srgbClr val="FFFFFF"/>
                </a:solidFill>
                <a:latin typeface="+mn-lt"/>
                <a:ea typeface="+mn-ea"/>
                <a:cs typeface="+mn-cs"/>
              </a:defRPr>
            </a:lvl2pPr>
            <a:lvl3pPr marL="1076325" indent="-266700" algn="l" defTabSz="914400" rtl="0" eaLnBrk="1" latinLnBrk="0" hangingPunct="1">
              <a:lnSpc>
                <a:spcPct val="100000"/>
              </a:lnSpc>
              <a:spcBef>
                <a:spcPts val="600"/>
              </a:spcBef>
              <a:spcAft>
                <a:spcPts val="600"/>
              </a:spcAft>
              <a:buClr>
                <a:schemeClr val="accent3"/>
              </a:buClr>
              <a:buFont typeface="Wingdings" panose="05000000000000000000" pitchFamily="2" charset="2"/>
              <a:buChar char="p"/>
              <a:defRPr sz="2000" kern="1200">
                <a:solidFill>
                  <a:srgbClr val="FFFFFF"/>
                </a:solidFill>
                <a:latin typeface="+mn-lt"/>
                <a:ea typeface="+mn-ea"/>
                <a:cs typeface="+mn-cs"/>
              </a:defRPr>
            </a:lvl3pPr>
            <a:lvl4pPr marL="1343025" indent="-180975" algn="l" defTabSz="914400" rtl="0" eaLnBrk="1" latinLnBrk="0" hangingPunct="1">
              <a:lnSpc>
                <a:spcPct val="100000"/>
              </a:lnSpc>
              <a:spcBef>
                <a:spcPts val="600"/>
              </a:spcBef>
              <a:spcAft>
                <a:spcPts val="600"/>
              </a:spcAft>
              <a:buClr>
                <a:schemeClr val="accent4"/>
              </a:buClr>
              <a:buFont typeface="Wingdings" panose="05000000000000000000" pitchFamily="2" charset="2"/>
              <a:buChar char="n"/>
              <a:defRPr sz="1800" kern="1200">
                <a:solidFill>
                  <a:srgbClr val="FFFFFF"/>
                </a:solidFill>
                <a:latin typeface="+mn-lt"/>
                <a:ea typeface="+mn-ea"/>
                <a:cs typeface="+mn-cs"/>
              </a:defRPr>
            </a:lvl4pPr>
            <a:lvl5pPr marL="1619250" indent="-276225" algn="l" defTabSz="914400" rtl="0" eaLnBrk="1" latinLnBrk="0" hangingPunct="1">
              <a:lnSpc>
                <a:spcPct val="100000"/>
              </a:lnSpc>
              <a:spcBef>
                <a:spcPts val="600"/>
              </a:spcBef>
              <a:spcAft>
                <a:spcPts val="600"/>
              </a:spcAft>
              <a:buClr>
                <a:schemeClr val="accent5"/>
              </a:buClr>
              <a:buFont typeface="Arial" pitchFamily="34" charset="0"/>
              <a:buChar char="»"/>
              <a:tabLst>
                <a:tab pos="7981950" algn="l"/>
              </a:tabLst>
              <a:defRPr sz="1800" kern="1200">
                <a:solidFill>
                  <a:srgbClr val="FFFFFF"/>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accent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accent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accent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accent1"/>
                </a:solidFill>
                <a:latin typeface="+mn-lt"/>
                <a:ea typeface="+mn-ea"/>
                <a:cs typeface="+mn-cs"/>
              </a:defRPr>
            </a:lvl9pPr>
          </a:lstStyle>
          <a:p>
            <a:pPr marL="0" indent="0">
              <a:buFont typeface="Wingdings" panose="05000000000000000000" pitchFamily="2" charset="2"/>
              <a:buNone/>
            </a:pPr>
            <a:r>
              <a:rPr lang="zh-TW" altLang="en-US" sz="1800" dirty="0"/>
              <a:t>畫面中，由上至下，由左至右，區塊分別為：</a:t>
            </a:r>
            <a:endParaRPr lang="en-US" altLang="zh-TW" sz="1800" dirty="0"/>
          </a:p>
          <a:p>
            <a:r>
              <a:rPr lang="zh-TW" altLang="en-US" sz="1800" dirty="0"/>
              <a:t>商城導覽列</a:t>
            </a:r>
            <a:endParaRPr lang="en-US" altLang="zh-TW" sz="1800" dirty="0"/>
          </a:p>
          <a:p>
            <a:r>
              <a:rPr lang="zh-TW" altLang="en-US" sz="1800" dirty="0"/>
              <a:t>商品資訊區塊：可看到商品的詳細資訊，例如：商品評分、庫存、價格、商品介紹</a:t>
            </a:r>
            <a:r>
              <a:rPr lang="en-US" altLang="zh-TW" sz="1800" dirty="0"/>
              <a:t>…</a:t>
            </a:r>
            <a:r>
              <a:rPr lang="zh-TW" altLang="en-US" sz="1800" dirty="0"/>
              <a:t>等等。</a:t>
            </a:r>
          </a:p>
          <a:p>
            <a:r>
              <a:rPr lang="zh-TW" altLang="en-US" sz="1800" dirty="0"/>
              <a:t>商品圖區塊：可看到商品更詳細的一些訊息。</a:t>
            </a:r>
          </a:p>
        </p:txBody>
      </p:sp>
    </p:spTree>
    <p:extLst>
      <p:ext uri="{BB962C8B-B14F-4D97-AF65-F5344CB8AC3E}">
        <p14:creationId xmlns:p14="http://schemas.microsoft.com/office/powerpoint/2010/main" val="3130584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idx="4294967295"/>
          </p:nvPr>
        </p:nvSpPr>
        <p:spPr>
          <a:xfrm>
            <a:off x="632520" y="83684"/>
            <a:ext cx="8640960" cy="681020"/>
          </a:xfrm>
          <a:prstGeom prst="rect">
            <a:avLst/>
          </a:prstGeom>
        </p:spPr>
        <p:txBody>
          <a:bodyPr/>
          <a:lstStyle/>
          <a:p>
            <a:r>
              <a:rPr lang="zh-TW" altLang="en-US" dirty="0"/>
              <a:t>小組成員與分工介紹</a:t>
            </a:r>
          </a:p>
        </p:txBody>
      </p:sp>
      <p:sp>
        <p:nvSpPr>
          <p:cNvPr id="3" name="內容版面配置區 1">
            <a:extLst>
              <a:ext uri="{FF2B5EF4-FFF2-40B4-BE49-F238E27FC236}">
                <a16:creationId xmlns:a16="http://schemas.microsoft.com/office/drawing/2014/main" id="{DC987D51-13BD-4CA3-9C55-14EE58EBF5B0}"/>
              </a:ext>
            </a:extLst>
          </p:cNvPr>
          <p:cNvSpPr txBox="1">
            <a:spLocks/>
          </p:cNvSpPr>
          <p:nvPr/>
        </p:nvSpPr>
        <p:spPr bwMode="ltGray">
          <a:xfrm>
            <a:off x="920552" y="980728"/>
            <a:ext cx="8352928" cy="5402128"/>
          </a:xfrm>
          <a:prstGeom prst="rect">
            <a:avLst/>
          </a:prstGeom>
        </p:spPr>
        <p:txBody>
          <a:bodyPr vert="horz" lIns="91440" tIns="45720" rIns="91440" bIns="45720" rtlCol="0">
            <a:normAutofit fontScale="55000" lnSpcReduction="20000"/>
          </a:bodyPr>
          <a:lstStyle>
            <a:lvl1pPr marL="342900" indent="-342900" algn="l" defTabSz="914400" rtl="0" eaLnBrk="1" latinLnBrk="0" hangingPunct="1">
              <a:lnSpc>
                <a:spcPct val="100000"/>
              </a:lnSpc>
              <a:spcBef>
                <a:spcPts val="600"/>
              </a:spcBef>
              <a:spcAft>
                <a:spcPts val="600"/>
              </a:spcAft>
              <a:buClr>
                <a:schemeClr val="accent1"/>
              </a:buClr>
              <a:buFont typeface="Arial" pitchFamily="34" charset="0"/>
              <a:buChar char="•"/>
              <a:defRPr sz="2800" b="1" kern="1200">
                <a:solidFill>
                  <a:srgbClr val="393939"/>
                </a:solidFill>
                <a:latin typeface="微軟正黑體" pitchFamily="34" charset="-120"/>
                <a:ea typeface="微軟正黑體" pitchFamily="34" charset="-120"/>
                <a:cs typeface="+mn-cs"/>
              </a:defRPr>
            </a:lvl1pPr>
            <a:lvl2pPr marL="714375" indent="-352425" algn="l" defTabSz="914400" rtl="0" eaLnBrk="1" latinLnBrk="0" hangingPunct="1">
              <a:lnSpc>
                <a:spcPct val="100000"/>
              </a:lnSpc>
              <a:spcBef>
                <a:spcPts val="600"/>
              </a:spcBef>
              <a:spcAft>
                <a:spcPts val="600"/>
              </a:spcAft>
              <a:buClr>
                <a:schemeClr val="accent2"/>
              </a:buClr>
              <a:buFont typeface="Arial" pitchFamily="34" charset="0"/>
              <a:buChar char="–"/>
              <a:defRPr sz="2400" b="1" kern="1200">
                <a:solidFill>
                  <a:srgbClr val="393939"/>
                </a:solidFill>
                <a:latin typeface="微軟正黑體" pitchFamily="34" charset="-120"/>
                <a:ea typeface="微軟正黑體" pitchFamily="34" charset="-120"/>
                <a:cs typeface="+mn-cs"/>
              </a:defRPr>
            </a:lvl2pPr>
            <a:lvl3pPr marL="1076325" indent="-266700" algn="l" defTabSz="914400" rtl="0" eaLnBrk="1" latinLnBrk="0" hangingPunct="1">
              <a:lnSpc>
                <a:spcPct val="100000"/>
              </a:lnSpc>
              <a:spcBef>
                <a:spcPts val="600"/>
              </a:spcBef>
              <a:spcAft>
                <a:spcPts val="600"/>
              </a:spcAft>
              <a:buClr>
                <a:schemeClr val="accent3"/>
              </a:buClr>
              <a:buFont typeface="Arial" pitchFamily="34" charset="0"/>
              <a:buChar char="•"/>
              <a:defRPr sz="2000" kern="1200">
                <a:solidFill>
                  <a:srgbClr val="393939"/>
                </a:solidFill>
                <a:latin typeface="微軟正黑體" pitchFamily="34" charset="-120"/>
                <a:ea typeface="微軟正黑體" pitchFamily="34" charset="-120"/>
                <a:cs typeface="+mn-cs"/>
              </a:defRPr>
            </a:lvl3pPr>
            <a:lvl4pPr marL="1343025" indent="-180975" algn="l" defTabSz="914400" rtl="0" eaLnBrk="1" latinLnBrk="0" hangingPunct="1">
              <a:lnSpc>
                <a:spcPct val="100000"/>
              </a:lnSpc>
              <a:spcBef>
                <a:spcPts val="600"/>
              </a:spcBef>
              <a:spcAft>
                <a:spcPts val="600"/>
              </a:spcAft>
              <a:buClr>
                <a:schemeClr val="accent4"/>
              </a:buClr>
              <a:buFont typeface="Arial" pitchFamily="34" charset="0"/>
              <a:buChar char="–"/>
              <a:defRPr sz="1800" kern="1200">
                <a:solidFill>
                  <a:srgbClr val="393939"/>
                </a:solidFill>
                <a:latin typeface="微軟正黑體" pitchFamily="34" charset="-120"/>
                <a:ea typeface="微軟正黑體" pitchFamily="34" charset="-120"/>
                <a:cs typeface="+mn-cs"/>
              </a:defRPr>
            </a:lvl4pPr>
            <a:lvl5pPr marL="1619250" indent="-276225" algn="l" defTabSz="914400" rtl="0" eaLnBrk="1" latinLnBrk="0" hangingPunct="1">
              <a:lnSpc>
                <a:spcPct val="100000"/>
              </a:lnSpc>
              <a:spcBef>
                <a:spcPts val="600"/>
              </a:spcBef>
              <a:spcAft>
                <a:spcPts val="600"/>
              </a:spcAft>
              <a:buClr>
                <a:schemeClr val="accent5"/>
              </a:buClr>
              <a:buFont typeface="Arial" pitchFamily="34" charset="0"/>
              <a:buChar char="»"/>
              <a:tabLst>
                <a:tab pos="7981950" algn="l"/>
              </a:tabLst>
              <a:defRPr sz="1800" kern="1200">
                <a:solidFill>
                  <a:srgbClr val="393939"/>
                </a:solidFill>
                <a:latin typeface="微軟正黑體" pitchFamily="34" charset="-120"/>
                <a:ea typeface="微軟正黑體" pitchFamily="34" charset="-12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ts val="3600"/>
              </a:lnSpc>
              <a:buFont typeface="Wingdings" panose="05000000000000000000" pitchFamily="2" charset="2"/>
              <a:buChar char="l"/>
            </a:pPr>
            <a:r>
              <a:rPr lang="zh-TW" altLang="en-US" sz="4900" dirty="0">
                <a:solidFill>
                  <a:schemeClr val="bg1"/>
                </a:solidFill>
              </a:rPr>
              <a:t>許清彰：商城、結帳畫面、商品頁面、</a:t>
            </a:r>
            <a:r>
              <a:rPr lang="en-US" altLang="zh-TW" sz="4900" dirty="0">
                <a:solidFill>
                  <a:schemeClr val="bg1"/>
                </a:solidFill>
              </a:rPr>
              <a:t>GitHub</a:t>
            </a:r>
            <a:r>
              <a:rPr lang="zh-TW" altLang="en-US" sz="4900" dirty="0">
                <a:solidFill>
                  <a:schemeClr val="bg1"/>
                </a:solidFill>
              </a:rPr>
              <a:t>專案庫建置、資料表設計、企劃書整理、專題說明文件</a:t>
            </a:r>
            <a:endParaRPr kumimoji="0" lang="en-US" altLang="zh-TW" sz="4900" b="1" i="0" u="none" strike="noStrike" kern="1200" cap="none" spc="0" normalizeH="0" baseline="0" noProof="0" dirty="0">
              <a:ln>
                <a:noFill/>
              </a:ln>
              <a:solidFill>
                <a:schemeClr val="bg1"/>
              </a:solidFill>
              <a:effectLst/>
              <a:uLnTx/>
              <a:uFillTx/>
              <a:latin typeface="微軟正黑體" pitchFamily="34" charset="-120"/>
              <a:ea typeface="微軟正黑體" pitchFamily="34" charset="-120"/>
              <a:cs typeface="+mn-cs"/>
            </a:endParaRPr>
          </a:p>
          <a:p>
            <a:pPr>
              <a:lnSpc>
                <a:spcPts val="3600"/>
              </a:lnSpc>
              <a:buFont typeface="Wingdings" panose="05000000000000000000" pitchFamily="2" charset="2"/>
              <a:buChar char="l"/>
            </a:pPr>
            <a:r>
              <a:rPr lang="zh-TW" altLang="en-US" sz="4900" dirty="0">
                <a:solidFill>
                  <a:schemeClr val="bg1"/>
                </a:solidFill>
              </a:rPr>
              <a:t>林楷紘：商城、結帳畫面、商品頁面、</a:t>
            </a:r>
            <a:r>
              <a:rPr lang="en-US" altLang="zh-TW" sz="4900" dirty="0">
                <a:solidFill>
                  <a:schemeClr val="bg1"/>
                </a:solidFill>
              </a:rPr>
              <a:t>GitHub</a:t>
            </a:r>
            <a:r>
              <a:rPr lang="zh-TW" altLang="en-US" sz="4900" dirty="0">
                <a:solidFill>
                  <a:schemeClr val="bg1"/>
                </a:solidFill>
              </a:rPr>
              <a:t>專案庫建置、資料表設計、企劃書整理、專題說明文件</a:t>
            </a:r>
            <a:endParaRPr lang="en-US" altLang="zh-TW" sz="4900" dirty="0">
              <a:solidFill>
                <a:schemeClr val="bg1"/>
              </a:solidFill>
            </a:endParaRPr>
          </a:p>
          <a:p>
            <a:pPr>
              <a:lnSpc>
                <a:spcPts val="3600"/>
              </a:lnSpc>
              <a:buFont typeface="Wingdings" panose="05000000000000000000" pitchFamily="2" charset="2"/>
              <a:buChar char="l"/>
            </a:pPr>
            <a:r>
              <a:rPr lang="zh-TW" altLang="en-US" sz="4900" dirty="0">
                <a:solidFill>
                  <a:schemeClr val="bg1"/>
                </a:solidFill>
              </a:rPr>
              <a:t>紀皓騫：首頁、新聞區、新聞文章、頁面草圖、初版模板</a:t>
            </a:r>
            <a:r>
              <a:rPr lang="en-US" altLang="zh-TW" sz="4900" dirty="0">
                <a:solidFill>
                  <a:schemeClr val="bg1"/>
                </a:solidFill>
              </a:rPr>
              <a:t>layout</a:t>
            </a:r>
            <a:r>
              <a:rPr lang="zh-TW" altLang="en-US" sz="4900" dirty="0">
                <a:solidFill>
                  <a:schemeClr val="bg1"/>
                </a:solidFill>
              </a:rPr>
              <a:t>、資料表設計</a:t>
            </a:r>
            <a:endParaRPr lang="en-US" altLang="zh-TW" sz="4900" dirty="0">
              <a:solidFill>
                <a:schemeClr val="bg1"/>
              </a:solidFill>
            </a:endParaRPr>
          </a:p>
          <a:p>
            <a:pPr>
              <a:lnSpc>
                <a:spcPts val="3600"/>
              </a:lnSpc>
              <a:buFont typeface="Wingdings" panose="05000000000000000000" pitchFamily="2" charset="2"/>
              <a:buChar char="l"/>
            </a:pPr>
            <a:r>
              <a:rPr lang="zh-TW" altLang="en-US" sz="4900" dirty="0">
                <a:solidFill>
                  <a:schemeClr val="bg1"/>
                </a:solidFill>
              </a:rPr>
              <a:t>熊偉誌：個人頁面、登入／註冊頁面、設定頁面、系統架構圖、資料表設計</a:t>
            </a:r>
            <a:endParaRPr lang="en-US" altLang="zh-TW" sz="4900" dirty="0">
              <a:solidFill>
                <a:schemeClr val="bg1"/>
              </a:solidFill>
            </a:endParaRPr>
          </a:p>
          <a:p>
            <a:pPr>
              <a:lnSpc>
                <a:spcPts val="3600"/>
              </a:lnSpc>
              <a:buFont typeface="Wingdings" panose="05000000000000000000" pitchFamily="2" charset="2"/>
              <a:buChar char="l"/>
            </a:pPr>
            <a:r>
              <a:rPr lang="zh-TW" altLang="en-US" sz="4900" dirty="0">
                <a:solidFill>
                  <a:schemeClr val="bg1"/>
                </a:solidFill>
              </a:rPr>
              <a:t>廖士傑：看板頁面</a:t>
            </a:r>
            <a:r>
              <a:rPr lang="en-US" altLang="zh-TW" sz="4900" dirty="0">
                <a:solidFill>
                  <a:schemeClr val="bg1"/>
                </a:solidFill>
              </a:rPr>
              <a:t>(</a:t>
            </a:r>
            <a:r>
              <a:rPr lang="zh-TW" altLang="en-US" sz="4900" dirty="0">
                <a:solidFill>
                  <a:schemeClr val="bg1"/>
                </a:solidFill>
              </a:rPr>
              <a:t>看板類別</a:t>
            </a:r>
            <a:r>
              <a:rPr lang="en-US" altLang="zh-TW" sz="4900" dirty="0">
                <a:solidFill>
                  <a:schemeClr val="bg1"/>
                </a:solidFill>
              </a:rPr>
              <a:t>)</a:t>
            </a:r>
            <a:r>
              <a:rPr lang="zh-TW" altLang="en-US" sz="4900" dirty="0">
                <a:solidFill>
                  <a:schemeClr val="bg1"/>
                </a:solidFill>
              </a:rPr>
              <a:t>、討論區</a:t>
            </a:r>
            <a:r>
              <a:rPr lang="en-US" altLang="zh-TW" sz="4900" dirty="0">
                <a:solidFill>
                  <a:schemeClr val="bg1"/>
                </a:solidFill>
              </a:rPr>
              <a:t>(</a:t>
            </a:r>
            <a:r>
              <a:rPr lang="zh-TW" altLang="en-US" sz="4900" dirty="0">
                <a:solidFill>
                  <a:schemeClr val="bg1"/>
                </a:solidFill>
              </a:rPr>
              <a:t>文章列表</a:t>
            </a:r>
            <a:r>
              <a:rPr lang="en-US" altLang="zh-TW" sz="4900" dirty="0">
                <a:solidFill>
                  <a:schemeClr val="bg1"/>
                </a:solidFill>
              </a:rPr>
              <a:t>)</a:t>
            </a:r>
            <a:r>
              <a:rPr lang="zh-TW" altLang="en-US" sz="4900" dirty="0">
                <a:solidFill>
                  <a:schemeClr val="bg1"/>
                </a:solidFill>
              </a:rPr>
              <a:t>、訂單紀錄</a:t>
            </a:r>
            <a:endParaRPr lang="en-US" altLang="zh-TW" sz="4900" dirty="0">
              <a:solidFill>
                <a:schemeClr val="bg1"/>
              </a:solidFill>
            </a:endParaRPr>
          </a:p>
          <a:p>
            <a:pPr>
              <a:lnSpc>
                <a:spcPts val="3600"/>
              </a:lnSpc>
              <a:buFont typeface="Wingdings" panose="05000000000000000000" pitchFamily="2" charset="2"/>
              <a:buChar char="l"/>
            </a:pPr>
            <a:endParaRPr lang="en-US" altLang="zh-TW" dirty="0">
              <a:solidFill>
                <a:schemeClr val="bg1"/>
              </a:solidFill>
            </a:endParaRPr>
          </a:p>
        </p:txBody>
      </p:sp>
    </p:spTree>
    <p:extLst>
      <p:ext uri="{BB962C8B-B14F-4D97-AF65-F5344CB8AC3E}">
        <p14:creationId xmlns:p14="http://schemas.microsoft.com/office/powerpoint/2010/main" val="11799301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E2F12E2F-52EE-CA77-FB53-4EFC2E0F43C3}"/>
              </a:ext>
            </a:extLst>
          </p:cNvPr>
          <p:cNvSpPr>
            <a:spLocks noGrp="1"/>
          </p:cNvSpPr>
          <p:nvPr>
            <p:ph type="title"/>
          </p:nvPr>
        </p:nvSpPr>
        <p:spPr/>
        <p:txBody>
          <a:bodyPr/>
          <a:lstStyle/>
          <a:p>
            <a:r>
              <a:rPr lang="zh-TW" altLang="en-US" dirty="0"/>
              <a:t>商品頁面 </a:t>
            </a:r>
            <a:r>
              <a:rPr lang="en-US" altLang="zh-TW" dirty="0"/>
              <a:t>(Product)</a:t>
            </a:r>
            <a:endParaRPr lang="zh-TW" altLang="en-US" dirty="0"/>
          </a:p>
        </p:txBody>
      </p:sp>
      <p:pic>
        <p:nvPicPr>
          <p:cNvPr id="2" name="圖片 1">
            <a:extLst>
              <a:ext uri="{FF2B5EF4-FFF2-40B4-BE49-F238E27FC236}">
                <a16:creationId xmlns:a16="http://schemas.microsoft.com/office/drawing/2014/main" id="{68F27229-5C63-450F-8051-7B05A6CB2FFC}"/>
              </a:ext>
            </a:extLst>
          </p:cNvPr>
          <p:cNvPicPr>
            <a:picLocks noChangeAspect="1"/>
          </p:cNvPicPr>
          <p:nvPr/>
        </p:nvPicPr>
        <p:blipFill>
          <a:blip r:embed="rId2"/>
          <a:stretch>
            <a:fillRect/>
          </a:stretch>
        </p:blipFill>
        <p:spPr>
          <a:xfrm>
            <a:off x="200472" y="963871"/>
            <a:ext cx="7113240" cy="2699835"/>
          </a:xfrm>
          <a:prstGeom prst="rect">
            <a:avLst/>
          </a:prstGeom>
        </p:spPr>
      </p:pic>
      <p:pic>
        <p:nvPicPr>
          <p:cNvPr id="9" name="圖片 8">
            <a:extLst>
              <a:ext uri="{FF2B5EF4-FFF2-40B4-BE49-F238E27FC236}">
                <a16:creationId xmlns:a16="http://schemas.microsoft.com/office/drawing/2014/main" id="{90C34B42-8589-434C-96E8-D1717FE71DED}"/>
              </a:ext>
            </a:extLst>
          </p:cNvPr>
          <p:cNvPicPr>
            <a:picLocks noChangeAspect="1"/>
          </p:cNvPicPr>
          <p:nvPr/>
        </p:nvPicPr>
        <p:blipFill>
          <a:blip r:embed="rId3"/>
          <a:stretch>
            <a:fillRect/>
          </a:stretch>
        </p:blipFill>
        <p:spPr>
          <a:xfrm>
            <a:off x="199101" y="3668595"/>
            <a:ext cx="7113240" cy="2663355"/>
          </a:xfrm>
          <a:prstGeom prst="rect">
            <a:avLst/>
          </a:prstGeom>
        </p:spPr>
      </p:pic>
      <p:sp>
        <p:nvSpPr>
          <p:cNvPr id="12" name="內容版面配置區 5">
            <a:extLst>
              <a:ext uri="{FF2B5EF4-FFF2-40B4-BE49-F238E27FC236}">
                <a16:creationId xmlns:a16="http://schemas.microsoft.com/office/drawing/2014/main" id="{5B48F242-D606-4DF8-8884-2F1900A3B3C0}"/>
              </a:ext>
            </a:extLst>
          </p:cNvPr>
          <p:cNvSpPr txBox="1">
            <a:spLocks/>
          </p:cNvSpPr>
          <p:nvPr/>
        </p:nvSpPr>
        <p:spPr bwMode="ltGray">
          <a:xfrm>
            <a:off x="7498451" y="963871"/>
            <a:ext cx="2118387" cy="2897177"/>
          </a:xfrm>
          <a:prstGeom prst="rect">
            <a:avLst/>
          </a:prstGeom>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vert="horz" lIns="91440" tIns="45720" rIns="91440" bIns="45720" rtlCol="0">
            <a:normAutofit/>
          </a:bodyPr>
          <a:lstStyle>
            <a:lvl1pPr marL="342900" indent="-342900" algn="l" defTabSz="914400" rtl="0" eaLnBrk="1" latinLnBrk="0" hangingPunct="1">
              <a:lnSpc>
                <a:spcPct val="100000"/>
              </a:lnSpc>
              <a:spcBef>
                <a:spcPts val="600"/>
              </a:spcBef>
              <a:spcAft>
                <a:spcPts val="600"/>
              </a:spcAft>
              <a:buClr>
                <a:schemeClr val="accent1"/>
              </a:buClr>
              <a:buFont typeface="Wingdings" panose="05000000000000000000" pitchFamily="2" charset="2"/>
              <a:buChar char="l"/>
              <a:defRPr sz="2800" b="1" kern="1200">
                <a:solidFill>
                  <a:srgbClr val="FFFFFF"/>
                </a:solidFill>
                <a:latin typeface="+mn-lt"/>
                <a:ea typeface="+mn-ea"/>
                <a:cs typeface="+mn-cs"/>
              </a:defRPr>
            </a:lvl1pPr>
            <a:lvl2pPr marL="714375" indent="-352425" algn="l" defTabSz="914400" rtl="0" eaLnBrk="1" latinLnBrk="0" hangingPunct="1">
              <a:lnSpc>
                <a:spcPct val="100000"/>
              </a:lnSpc>
              <a:spcBef>
                <a:spcPts val="600"/>
              </a:spcBef>
              <a:spcAft>
                <a:spcPts val="600"/>
              </a:spcAft>
              <a:buClr>
                <a:schemeClr val="accent2"/>
              </a:buClr>
              <a:buFont typeface="Wingdings" panose="05000000000000000000" pitchFamily="2" charset="2"/>
              <a:buChar char="u"/>
              <a:defRPr sz="2400" b="0" kern="1200">
                <a:solidFill>
                  <a:srgbClr val="FFFFFF"/>
                </a:solidFill>
                <a:latin typeface="+mn-lt"/>
                <a:ea typeface="+mn-ea"/>
                <a:cs typeface="+mn-cs"/>
              </a:defRPr>
            </a:lvl2pPr>
            <a:lvl3pPr marL="1076325" indent="-266700" algn="l" defTabSz="914400" rtl="0" eaLnBrk="1" latinLnBrk="0" hangingPunct="1">
              <a:lnSpc>
                <a:spcPct val="100000"/>
              </a:lnSpc>
              <a:spcBef>
                <a:spcPts val="600"/>
              </a:spcBef>
              <a:spcAft>
                <a:spcPts val="600"/>
              </a:spcAft>
              <a:buClr>
                <a:schemeClr val="accent3"/>
              </a:buClr>
              <a:buFont typeface="Wingdings" panose="05000000000000000000" pitchFamily="2" charset="2"/>
              <a:buChar char="p"/>
              <a:defRPr sz="2000" kern="1200">
                <a:solidFill>
                  <a:srgbClr val="FFFFFF"/>
                </a:solidFill>
                <a:latin typeface="+mn-lt"/>
                <a:ea typeface="+mn-ea"/>
                <a:cs typeface="+mn-cs"/>
              </a:defRPr>
            </a:lvl3pPr>
            <a:lvl4pPr marL="1343025" indent="-180975" algn="l" defTabSz="914400" rtl="0" eaLnBrk="1" latinLnBrk="0" hangingPunct="1">
              <a:lnSpc>
                <a:spcPct val="100000"/>
              </a:lnSpc>
              <a:spcBef>
                <a:spcPts val="600"/>
              </a:spcBef>
              <a:spcAft>
                <a:spcPts val="600"/>
              </a:spcAft>
              <a:buClr>
                <a:schemeClr val="accent4"/>
              </a:buClr>
              <a:buFont typeface="Wingdings" panose="05000000000000000000" pitchFamily="2" charset="2"/>
              <a:buChar char="n"/>
              <a:defRPr sz="1800" kern="1200">
                <a:solidFill>
                  <a:srgbClr val="FFFFFF"/>
                </a:solidFill>
                <a:latin typeface="+mn-lt"/>
                <a:ea typeface="+mn-ea"/>
                <a:cs typeface="+mn-cs"/>
              </a:defRPr>
            </a:lvl4pPr>
            <a:lvl5pPr marL="1619250" indent="-276225" algn="l" defTabSz="914400" rtl="0" eaLnBrk="1" latinLnBrk="0" hangingPunct="1">
              <a:lnSpc>
                <a:spcPct val="100000"/>
              </a:lnSpc>
              <a:spcBef>
                <a:spcPts val="600"/>
              </a:spcBef>
              <a:spcAft>
                <a:spcPts val="600"/>
              </a:spcAft>
              <a:buClr>
                <a:schemeClr val="accent5"/>
              </a:buClr>
              <a:buFont typeface="Arial" pitchFamily="34" charset="0"/>
              <a:buChar char="»"/>
              <a:tabLst>
                <a:tab pos="7981950" algn="l"/>
              </a:tabLst>
              <a:defRPr sz="1800" kern="1200">
                <a:solidFill>
                  <a:srgbClr val="FFFFFF"/>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accent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accent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accent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accent1"/>
                </a:solidFill>
                <a:latin typeface="+mn-lt"/>
                <a:ea typeface="+mn-ea"/>
                <a:cs typeface="+mn-cs"/>
              </a:defRPr>
            </a:lvl9pPr>
          </a:lstStyle>
          <a:p>
            <a:pPr marL="0" indent="0">
              <a:buFont typeface="Wingdings" panose="05000000000000000000" pitchFamily="2" charset="2"/>
              <a:buNone/>
            </a:pPr>
            <a:r>
              <a:rPr lang="zh-TW" altLang="en-US" sz="1800" dirty="0"/>
              <a:t>畫面中，由上至下，區塊分別為：</a:t>
            </a:r>
            <a:endParaRPr lang="en-US" altLang="zh-TW" sz="1800" dirty="0"/>
          </a:p>
          <a:p>
            <a:r>
              <a:rPr lang="zh-TW" altLang="en-US" sz="1800" dirty="0"/>
              <a:t>相關商品區塊：可看到不同商品的推薦。</a:t>
            </a:r>
          </a:p>
          <a:p>
            <a:r>
              <a:rPr lang="zh-TW" altLang="en-US" sz="1800" dirty="0"/>
              <a:t>瀏覽紀錄區塊：可看到使用者過去瀏覽過的商品。</a:t>
            </a:r>
          </a:p>
        </p:txBody>
      </p:sp>
    </p:spTree>
    <p:extLst>
      <p:ext uri="{BB962C8B-B14F-4D97-AF65-F5344CB8AC3E}">
        <p14:creationId xmlns:p14="http://schemas.microsoft.com/office/powerpoint/2010/main" val="6834624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E2F12E2F-52EE-CA77-FB53-4EFC2E0F43C3}"/>
              </a:ext>
            </a:extLst>
          </p:cNvPr>
          <p:cNvSpPr>
            <a:spLocks noGrp="1"/>
          </p:cNvSpPr>
          <p:nvPr>
            <p:ph type="title"/>
          </p:nvPr>
        </p:nvSpPr>
        <p:spPr/>
        <p:txBody>
          <a:bodyPr/>
          <a:lstStyle/>
          <a:p>
            <a:r>
              <a:rPr lang="zh-TW" altLang="en-US" dirty="0"/>
              <a:t>結帳頁面 </a:t>
            </a:r>
            <a:r>
              <a:rPr lang="en-US" altLang="zh-TW" dirty="0"/>
              <a:t>(Checkout)</a:t>
            </a:r>
            <a:endParaRPr lang="zh-TW" altLang="en-US" dirty="0"/>
          </a:p>
        </p:txBody>
      </p:sp>
      <p:pic>
        <p:nvPicPr>
          <p:cNvPr id="2" name="圖片 1">
            <a:extLst>
              <a:ext uri="{FF2B5EF4-FFF2-40B4-BE49-F238E27FC236}">
                <a16:creationId xmlns:a16="http://schemas.microsoft.com/office/drawing/2014/main" id="{4A8C53D4-10B5-4F9E-B3AC-472BF16D3669}"/>
              </a:ext>
            </a:extLst>
          </p:cNvPr>
          <p:cNvPicPr>
            <a:picLocks noChangeAspect="1"/>
          </p:cNvPicPr>
          <p:nvPr/>
        </p:nvPicPr>
        <p:blipFill>
          <a:blip r:embed="rId2"/>
          <a:stretch>
            <a:fillRect/>
          </a:stretch>
        </p:blipFill>
        <p:spPr>
          <a:xfrm>
            <a:off x="344488" y="1151366"/>
            <a:ext cx="6825208" cy="458174"/>
          </a:xfrm>
          <a:prstGeom prst="rect">
            <a:avLst/>
          </a:prstGeom>
        </p:spPr>
      </p:pic>
      <p:pic>
        <p:nvPicPr>
          <p:cNvPr id="4" name="圖片 3">
            <a:extLst>
              <a:ext uri="{FF2B5EF4-FFF2-40B4-BE49-F238E27FC236}">
                <a16:creationId xmlns:a16="http://schemas.microsoft.com/office/drawing/2014/main" id="{9FFA057E-2BA0-47E5-B40C-8137F2F6F331}"/>
              </a:ext>
            </a:extLst>
          </p:cNvPr>
          <p:cNvPicPr>
            <a:picLocks noChangeAspect="1"/>
          </p:cNvPicPr>
          <p:nvPr/>
        </p:nvPicPr>
        <p:blipFill>
          <a:blip r:embed="rId3"/>
          <a:stretch>
            <a:fillRect/>
          </a:stretch>
        </p:blipFill>
        <p:spPr>
          <a:xfrm>
            <a:off x="344489" y="1609540"/>
            <a:ext cx="6825207" cy="2121990"/>
          </a:xfrm>
          <a:prstGeom prst="rect">
            <a:avLst/>
          </a:prstGeom>
        </p:spPr>
      </p:pic>
      <p:pic>
        <p:nvPicPr>
          <p:cNvPr id="5" name="圖片 4">
            <a:extLst>
              <a:ext uri="{FF2B5EF4-FFF2-40B4-BE49-F238E27FC236}">
                <a16:creationId xmlns:a16="http://schemas.microsoft.com/office/drawing/2014/main" id="{B5050947-0122-42D4-8585-08DDFD5D12CB}"/>
              </a:ext>
            </a:extLst>
          </p:cNvPr>
          <p:cNvPicPr>
            <a:picLocks noChangeAspect="1"/>
          </p:cNvPicPr>
          <p:nvPr/>
        </p:nvPicPr>
        <p:blipFill>
          <a:blip r:embed="rId4"/>
          <a:stretch>
            <a:fillRect/>
          </a:stretch>
        </p:blipFill>
        <p:spPr>
          <a:xfrm>
            <a:off x="334011" y="3738507"/>
            <a:ext cx="6835685" cy="2369845"/>
          </a:xfrm>
          <a:prstGeom prst="rect">
            <a:avLst/>
          </a:prstGeom>
        </p:spPr>
      </p:pic>
      <p:sp>
        <p:nvSpPr>
          <p:cNvPr id="9" name="內容版面配置區 5">
            <a:extLst>
              <a:ext uri="{FF2B5EF4-FFF2-40B4-BE49-F238E27FC236}">
                <a16:creationId xmlns:a16="http://schemas.microsoft.com/office/drawing/2014/main" id="{4E700A2C-04B5-46C4-BBCB-FD5F3FCCB046}"/>
              </a:ext>
            </a:extLst>
          </p:cNvPr>
          <p:cNvSpPr txBox="1">
            <a:spLocks/>
          </p:cNvSpPr>
          <p:nvPr/>
        </p:nvSpPr>
        <p:spPr bwMode="ltGray">
          <a:xfrm>
            <a:off x="7498451" y="1151366"/>
            <a:ext cx="2118387" cy="3213738"/>
          </a:xfrm>
          <a:prstGeom prst="rect">
            <a:avLst/>
          </a:prstGeom>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vert="horz" lIns="91440" tIns="45720" rIns="91440" bIns="45720" rtlCol="0">
            <a:normAutofit/>
          </a:bodyPr>
          <a:lstStyle>
            <a:lvl1pPr marL="342900" indent="-342900" algn="l" defTabSz="914400" rtl="0" eaLnBrk="1" latinLnBrk="0" hangingPunct="1">
              <a:lnSpc>
                <a:spcPct val="100000"/>
              </a:lnSpc>
              <a:spcBef>
                <a:spcPts val="600"/>
              </a:spcBef>
              <a:spcAft>
                <a:spcPts val="600"/>
              </a:spcAft>
              <a:buClr>
                <a:schemeClr val="accent1"/>
              </a:buClr>
              <a:buFont typeface="Wingdings" panose="05000000000000000000" pitchFamily="2" charset="2"/>
              <a:buChar char="l"/>
              <a:defRPr sz="2800" b="1" kern="1200">
                <a:solidFill>
                  <a:srgbClr val="FFFFFF"/>
                </a:solidFill>
                <a:latin typeface="+mn-lt"/>
                <a:ea typeface="+mn-ea"/>
                <a:cs typeface="+mn-cs"/>
              </a:defRPr>
            </a:lvl1pPr>
            <a:lvl2pPr marL="714375" indent="-352425" algn="l" defTabSz="914400" rtl="0" eaLnBrk="1" latinLnBrk="0" hangingPunct="1">
              <a:lnSpc>
                <a:spcPct val="100000"/>
              </a:lnSpc>
              <a:spcBef>
                <a:spcPts val="600"/>
              </a:spcBef>
              <a:spcAft>
                <a:spcPts val="600"/>
              </a:spcAft>
              <a:buClr>
                <a:schemeClr val="accent2"/>
              </a:buClr>
              <a:buFont typeface="Wingdings" panose="05000000000000000000" pitchFamily="2" charset="2"/>
              <a:buChar char="u"/>
              <a:defRPr sz="2400" b="0" kern="1200">
                <a:solidFill>
                  <a:srgbClr val="FFFFFF"/>
                </a:solidFill>
                <a:latin typeface="+mn-lt"/>
                <a:ea typeface="+mn-ea"/>
                <a:cs typeface="+mn-cs"/>
              </a:defRPr>
            </a:lvl2pPr>
            <a:lvl3pPr marL="1076325" indent="-266700" algn="l" defTabSz="914400" rtl="0" eaLnBrk="1" latinLnBrk="0" hangingPunct="1">
              <a:lnSpc>
                <a:spcPct val="100000"/>
              </a:lnSpc>
              <a:spcBef>
                <a:spcPts val="600"/>
              </a:spcBef>
              <a:spcAft>
                <a:spcPts val="600"/>
              </a:spcAft>
              <a:buClr>
                <a:schemeClr val="accent3"/>
              </a:buClr>
              <a:buFont typeface="Wingdings" panose="05000000000000000000" pitchFamily="2" charset="2"/>
              <a:buChar char="p"/>
              <a:defRPr sz="2000" kern="1200">
                <a:solidFill>
                  <a:srgbClr val="FFFFFF"/>
                </a:solidFill>
                <a:latin typeface="+mn-lt"/>
                <a:ea typeface="+mn-ea"/>
                <a:cs typeface="+mn-cs"/>
              </a:defRPr>
            </a:lvl3pPr>
            <a:lvl4pPr marL="1343025" indent="-180975" algn="l" defTabSz="914400" rtl="0" eaLnBrk="1" latinLnBrk="0" hangingPunct="1">
              <a:lnSpc>
                <a:spcPct val="100000"/>
              </a:lnSpc>
              <a:spcBef>
                <a:spcPts val="600"/>
              </a:spcBef>
              <a:spcAft>
                <a:spcPts val="600"/>
              </a:spcAft>
              <a:buClr>
                <a:schemeClr val="accent4"/>
              </a:buClr>
              <a:buFont typeface="Wingdings" panose="05000000000000000000" pitchFamily="2" charset="2"/>
              <a:buChar char="n"/>
              <a:defRPr sz="1800" kern="1200">
                <a:solidFill>
                  <a:srgbClr val="FFFFFF"/>
                </a:solidFill>
                <a:latin typeface="+mn-lt"/>
                <a:ea typeface="+mn-ea"/>
                <a:cs typeface="+mn-cs"/>
              </a:defRPr>
            </a:lvl4pPr>
            <a:lvl5pPr marL="1619250" indent="-276225" algn="l" defTabSz="914400" rtl="0" eaLnBrk="1" latinLnBrk="0" hangingPunct="1">
              <a:lnSpc>
                <a:spcPct val="100000"/>
              </a:lnSpc>
              <a:spcBef>
                <a:spcPts val="600"/>
              </a:spcBef>
              <a:spcAft>
                <a:spcPts val="600"/>
              </a:spcAft>
              <a:buClr>
                <a:schemeClr val="accent5"/>
              </a:buClr>
              <a:buFont typeface="Arial" pitchFamily="34" charset="0"/>
              <a:buChar char="»"/>
              <a:tabLst>
                <a:tab pos="7981950" algn="l"/>
              </a:tabLst>
              <a:defRPr sz="1800" kern="1200">
                <a:solidFill>
                  <a:srgbClr val="FFFFFF"/>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accent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accent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accent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accent1"/>
                </a:solidFill>
                <a:latin typeface="+mn-lt"/>
                <a:ea typeface="+mn-ea"/>
                <a:cs typeface="+mn-cs"/>
              </a:defRPr>
            </a:lvl9pPr>
          </a:lstStyle>
          <a:p>
            <a:pPr marL="0" indent="0">
              <a:buFont typeface="Wingdings" panose="05000000000000000000" pitchFamily="2" charset="2"/>
              <a:buNone/>
            </a:pPr>
            <a:r>
              <a:rPr lang="zh-TW" altLang="en-US" sz="1800" dirty="0"/>
              <a:t>畫面中，由上至下，區塊分別為：</a:t>
            </a:r>
            <a:endParaRPr lang="en-US" altLang="zh-TW" sz="1800" dirty="0"/>
          </a:p>
          <a:p>
            <a:r>
              <a:rPr lang="zh-TW" altLang="en-US" sz="1800" dirty="0"/>
              <a:t>訂單明細區塊：可看到準備結帳的商品資訊。</a:t>
            </a:r>
          </a:p>
          <a:p>
            <a:r>
              <a:rPr lang="zh-TW" altLang="en-US" sz="1800" dirty="0"/>
              <a:t>收件人資訊區塊：請使用者填寫個人資訊以利商品後續寄件與通知。</a:t>
            </a:r>
          </a:p>
        </p:txBody>
      </p:sp>
    </p:spTree>
    <p:extLst>
      <p:ext uri="{BB962C8B-B14F-4D97-AF65-F5344CB8AC3E}">
        <p14:creationId xmlns:p14="http://schemas.microsoft.com/office/powerpoint/2010/main" val="38674037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E2F12E2F-52EE-CA77-FB53-4EFC2E0F43C3}"/>
              </a:ext>
            </a:extLst>
          </p:cNvPr>
          <p:cNvSpPr>
            <a:spLocks noGrp="1"/>
          </p:cNvSpPr>
          <p:nvPr>
            <p:ph type="title"/>
          </p:nvPr>
        </p:nvSpPr>
        <p:spPr/>
        <p:txBody>
          <a:bodyPr/>
          <a:lstStyle/>
          <a:p>
            <a:r>
              <a:rPr lang="zh-TW" altLang="en-US" dirty="0"/>
              <a:t>訂單紀錄清單</a:t>
            </a:r>
          </a:p>
        </p:txBody>
      </p:sp>
      <p:sp>
        <p:nvSpPr>
          <p:cNvPr id="6" name="內容版面配置區 5">
            <a:extLst>
              <a:ext uri="{FF2B5EF4-FFF2-40B4-BE49-F238E27FC236}">
                <a16:creationId xmlns:a16="http://schemas.microsoft.com/office/drawing/2014/main" id="{9080CAA6-5B4D-F32A-847F-6EFB006B3FA3}"/>
              </a:ext>
            </a:extLst>
          </p:cNvPr>
          <p:cNvSpPr>
            <a:spLocks noGrp="1"/>
          </p:cNvSpPr>
          <p:nvPr>
            <p:ph idx="1"/>
          </p:nvPr>
        </p:nvSpPr>
        <p:spPr>
          <a:xfrm>
            <a:off x="7666858" y="980728"/>
            <a:ext cx="2232248" cy="5257809"/>
          </a:xfrm>
        </p:spPr>
        <p:txBody>
          <a:bodyPr>
            <a:normAutofit/>
          </a:bodyPr>
          <a:lstStyle/>
          <a:p>
            <a:r>
              <a:rPr lang="zh-TW" altLang="en-US" sz="2000" dirty="0"/>
              <a:t>從商城導覽列進入我的訂單</a:t>
            </a:r>
            <a:endParaRPr lang="en-US" altLang="zh-TW" sz="2000" dirty="0"/>
          </a:p>
          <a:p>
            <a:r>
              <a:rPr lang="zh-TW" altLang="en-US" sz="2000" dirty="0"/>
              <a:t>訂單紀錄會顯示當前訂單的狀態，使用者亦可搜尋訂單</a:t>
            </a:r>
            <a:endParaRPr lang="en-US" altLang="zh-TW" sz="2000" dirty="0"/>
          </a:p>
          <a:p>
            <a:r>
              <a:rPr lang="zh-TW" altLang="en-US" sz="2000" dirty="0"/>
              <a:t>進度條會顯示訂單的進度，以及確認進度的時間</a:t>
            </a:r>
            <a:endParaRPr lang="en-US" altLang="zh-TW" sz="2000" dirty="0"/>
          </a:p>
          <a:p>
            <a:r>
              <a:rPr lang="zh-TW" altLang="en-US" sz="2000" dirty="0"/>
              <a:t>點擊查看明細會彈出視窗，可查看該訂單詳細的資訊</a:t>
            </a:r>
          </a:p>
        </p:txBody>
      </p:sp>
      <p:pic>
        <p:nvPicPr>
          <p:cNvPr id="2" name="圖片 1">
            <a:extLst>
              <a:ext uri="{FF2B5EF4-FFF2-40B4-BE49-F238E27FC236}">
                <a16:creationId xmlns:a16="http://schemas.microsoft.com/office/drawing/2014/main" id="{24B74E42-92A7-41BE-938B-370A168FB4BF}"/>
              </a:ext>
            </a:extLst>
          </p:cNvPr>
          <p:cNvPicPr>
            <a:picLocks noChangeAspect="1"/>
          </p:cNvPicPr>
          <p:nvPr/>
        </p:nvPicPr>
        <p:blipFill>
          <a:blip r:embed="rId2"/>
          <a:stretch>
            <a:fillRect/>
          </a:stretch>
        </p:blipFill>
        <p:spPr>
          <a:xfrm>
            <a:off x="56456" y="1174414"/>
            <a:ext cx="7597176" cy="3995117"/>
          </a:xfrm>
          <a:prstGeom prst="rect">
            <a:avLst/>
          </a:prstGeom>
        </p:spPr>
      </p:pic>
      <p:pic>
        <p:nvPicPr>
          <p:cNvPr id="5" name="圖片 4">
            <a:extLst>
              <a:ext uri="{FF2B5EF4-FFF2-40B4-BE49-F238E27FC236}">
                <a16:creationId xmlns:a16="http://schemas.microsoft.com/office/drawing/2014/main" id="{7B93973F-5B28-4959-9290-982D28025D13}"/>
              </a:ext>
            </a:extLst>
          </p:cNvPr>
          <p:cNvPicPr>
            <a:picLocks noChangeAspect="1"/>
          </p:cNvPicPr>
          <p:nvPr/>
        </p:nvPicPr>
        <p:blipFill>
          <a:blip r:embed="rId3"/>
          <a:stretch>
            <a:fillRect/>
          </a:stretch>
        </p:blipFill>
        <p:spPr>
          <a:xfrm>
            <a:off x="4709532" y="3655645"/>
            <a:ext cx="3051780" cy="2725683"/>
          </a:xfrm>
          <a:prstGeom prst="rect">
            <a:avLst/>
          </a:prstGeom>
        </p:spPr>
      </p:pic>
    </p:spTree>
    <p:extLst>
      <p:ext uri="{BB962C8B-B14F-4D97-AF65-F5344CB8AC3E}">
        <p14:creationId xmlns:p14="http://schemas.microsoft.com/office/powerpoint/2010/main" val="12270527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方塊 2"/>
          <p:cNvSpPr txBox="1"/>
          <p:nvPr/>
        </p:nvSpPr>
        <p:spPr>
          <a:xfrm>
            <a:off x="3512840" y="2996952"/>
            <a:ext cx="2880320" cy="720080"/>
          </a:xfrm>
          <a:prstGeom prst="rect">
            <a:avLst/>
          </a:prstGeom>
          <a:noFill/>
        </p:spPr>
        <p:txBody>
          <a:bodyPr wrap="square" rtlCol="0">
            <a:spAutoFit/>
          </a:bodyPr>
          <a:lstStyle/>
          <a:p>
            <a:r>
              <a:rPr lang="en-US" altLang="zh-TW" sz="4000" dirty="0">
                <a:solidFill>
                  <a:schemeClr val="accent1"/>
                </a:solidFill>
              </a:rPr>
              <a:t>T</a:t>
            </a:r>
            <a:r>
              <a:rPr lang="en-US" altLang="zh-TW" sz="4000" dirty="0">
                <a:solidFill>
                  <a:schemeClr val="accent2"/>
                </a:solidFill>
              </a:rPr>
              <a:t>h</a:t>
            </a:r>
            <a:r>
              <a:rPr lang="en-US" altLang="zh-TW" sz="4000" dirty="0">
                <a:solidFill>
                  <a:schemeClr val="accent3"/>
                </a:solidFill>
              </a:rPr>
              <a:t>a</a:t>
            </a:r>
            <a:r>
              <a:rPr lang="en-US" altLang="zh-TW" sz="4000" dirty="0">
                <a:solidFill>
                  <a:schemeClr val="accent4"/>
                </a:solidFill>
              </a:rPr>
              <a:t>n</a:t>
            </a:r>
            <a:r>
              <a:rPr lang="en-US" altLang="zh-TW" sz="4000" dirty="0">
                <a:solidFill>
                  <a:schemeClr val="accent5"/>
                </a:solidFill>
              </a:rPr>
              <a:t>k</a:t>
            </a:r>
            <a:r>
              <a:rPr lang="en-US" altLang="zh-TW" sz="4000" dirty="0">
                <a:solidFill>
                  <a:schemeClr val="tx1">
                    <a:lumMod val="75000"/>
                  </a:schemeClr>
                </a:solidFill>
              </a:rPr>
              <a:t> </a:t>
            </a:r>
            <a:r>
              <a:rPr lang="en-US" altLang="zh-TW" sz="4000" dirty="0">
                <a:solidFill>
                  <a:schemeClr val="accent6"/>
                </a:solidFill>
              </a:rPr>
              <a:t>y</a:t>
            </a:r>
            <a:r>
              <a:rPr lang="en-US" altLang="zh-TW" sz="4000" dirty="0">
                <a:solidFill>
                  <a:schemeClr val="accent1"/>
                </a:solidFill>
              </a:rPr>
              <a:t>o</a:t>
            </a:r>
            <a:r>
              <a:rPr lang="en-US" altLang="zh-TW" sz="4000" dirty="0">
                <a:solidFill>
                  <a:schemeClr val="accent3"/>
                </a:solidFill>
              </a:rPr>
              <a:t>u</a:t>
            </a:r>
            <a:endParaRPr lang="zh-TW" altLang="en-US" sz="4000" dirty="0" err="1">
              <a:solidFill>
                <a:schemeClr val="accent3"/>
              </a:solidFill>
            </a:endParaRPr>
          </a:p>
        </p:txBody>
      </p:sp>
    </p:spTree>
    <p:extLst>
      <p:ext uri="{BB962C8B-B14F-4D97-AF65-F5344CB8AC3E}">
        <p14:creationId xmlns:p14="http://schemas.microsoft.com/office/powerpoint/2010/main" val="40347238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標題 3"/>
          <p:cNvSpPr>
            <a:spLocks noGrp="1"/>
          </p:cNvSpPr>
          <p:nvPr>
            <p:ph type="title" idx="4294967295"/>
          </p:nvPr>
        </p:nvSpPr>
        <p:spPr>
          <a:xfrm>
            <a:off x="632520" y="72008"/>
            <a:ext cx="8640960" cy="692696"/>
          </a:xfrm>
          <a:prstGeom prst="rect">
            <a:avLst/>
          </a:prstGeom>
        </p:spPr>
        <p:txBody>
          <a:bodyPr/>
          <a:lstStyle/>
          <a:p>
            <a:r>
              <a:rPr lang="zh-TW" altLang="en-US" dirty="0"/>
              <a:t>大綱</a:t>
            </a:r>
          </a:p>
        </p:txBody>
      </p:sp>
      <p:sp>
        <p:nvSpPr>
          <p:cNvPr id="6" name="內容版面配置區 1"/>
          <p:cNvSpPr txBox="1">
            <a:spLocks/>
          </p:cNvSpPr>
          <p:nvPr/>
        </p:nvSpPr>
        <p:spPr bwMode="ltGray">
          <a:xfrm>
            <a:off x="1065600" y="979200"/>
            <a:ext cx="7920000" cy="4824536"/>
          </a:xfrm>
          <a:prstGeom prst="rect">
            <a:avLst/>
          </a:prstGeom>
        </p:spPr>
        <p:txBody>
          <a:bodyPr vert="horz" lIns="91440" tIns="45720" rIns="91440" bIns="45720" rtlCol="0">
            <a:normAutofit/>
          </a:bodyPr>
          <a:lstStyle>
            <a:lvl1pPr marL="342900" indent="-342900" algn="l" defTabSz="914400" rtl="0" eaLnBrk="1" latinLnBrk="0" hangingPunct="1">
              <a:lnSpc>
                <a:spcPct val="100000"/>
              </a:lnSpc>
              <a:spcBef>
                <a:spcPts val="600"/>
              </a:spcBef>
              <a:spcAft>
                <a:spcPts val="600"/>
              </a:spcAft>
              <a:buClr>
                <a:schemeClr val="accent1"/>
              </a:buClr>
              <a:buFont typeface="Arial" pitchFamily="34" charset="0"/>
              <a:buChar char="•"/>
              <a:defRPr sz="2800" b="1" kern="1200">
                <a:solidFill>
                  <a:srgbClr val="393939"/>
                </a:solidFill>
                <a:latin typeface="微軟正黑體" pitchFamily="34" charset="-120"/>
                <a:ea typeface="微軟正黑體" pitchFamily="34" charset="-120"/>
                <a:cs typeface="+mn-cs"/>
              </a:defRPr>
            </a:lvl1pPr>
            <a:lvl2pPr marL="714375" indent="-352425" algn="l" defTabSz="914400" rtl="0" eaLnBrk="1" latinLnBrk="0" hangingPunct="1">
              <a:lnSpc>
                <a:spcPct val="100000"/>
              </a:lnSpc>
              <a:spcBef>
                <a:spcPts val="600"/>
              </a:spcBef>
              <a:spcAft>
                <a:spcPts val="600"/>
              </a:spcAft>
              <a:buClr>
                <a:schemeClr val="accent2"/>
              </a:buClr>
              <a:buFont typeface="Arial" pitchFamily="34" charset="0"/>
              <a:buChar char="–"/>
              <a:defRPr sz="2400" b="1" kern="1200">
                <a:solidFill>
                  <a:srgbClr val="393939"/>
                </a:solidFill>
                <a:latin typeface="微軟正黑體" pitchFamily="34" charset="-120"/>
                <a:ea typeface="微軟正黑體" pitchFamily="34" charset="-120"/>
                <a:cs typeface="+mn-cs"/>
              </a:defRPr>
            </a:lvl2pPr>
            <a:lvl3pPr marL="1076325" indent="-266700" algn="l" defTabSz="914400" rtl="0" eaLnBrk="1" latinLnBrk="0" hangingPunct="1">
              <a:lnSpc>
                <a:spcPct val="100000"/>
              </a:lnSpc>
              <a:spcBef>
                <a:spcPts val="600"/>
              </a:spcBef>
              <a:spcAft>
                <a:spcPts val="600"/>
              </a:spcAft>
              <a:buClr>
                <a:schemeClr val="accent3"/>
              </a:buClr>
              <a:buFont typeface="Arial" pitchFamily="34" charset="0"/>
              <a:buChar char="•"/>
              <a:defRPr sz="2000" kern="1200">
                <a:solidFill>
                  <a:srgbClr val="393939"/>
                </a:solidFill>
                <a:latin typeface="微軟正黑體" pitchFamily="34" charset="-120"/>
                <a:ea typeface="微軟正黑體" pitchFamily="34" charset="-120"/>
                <a:cs typeface="+mn-cs"/>
              </a:defRPr>
            </a:lvl3pPr>
            <a:lvl4pPr marL="1343025" indent="-180975" algn="l" defTabSz="914400" rtl="0" eaLnBrk="1" latinLnBrk="0" hangingPunct="1">
              <a:lnSpc>
                <a:spcPct val="100000"/>
              </a:lnSpc>
              <a:spcBef>
                <a:spcPts val="600"/>
              </a:spcBef>
              <a:spcAft>
                <a:spcPts val="600"/>
              </a:spcAft>
              <a:buClr>
                <a:schemeClr val="accent4"/>
              </a:buClr>
              <a:buFont typeface="Arial" pitchFamily="34" charset="0"/>
              <a:buChar char="–"/>
              <a:defRPr sz="1800" kern="1200">
                <a:solidFill>
                  <a:srgbClr val="393939"/>
                </a:solidFill>
                <a:latin typeface="微軟正黑體" pitchFamily="34" charset="-120"/>
                <a:ea typeface="微軟正黑體" pitchFamily="34" charset="-120"/>
                <a:cs typeface="+mn-cs"/>
              </a:defRPr>
            </a:lvl4pPr>
            <a:lvl5pPr marL="1619250" indent="-276225" algn="l" defTabSz="914400" rtl="0" eaLnBrk="1" latinLnBrk="0" hangingPunct="1">
              <a:lnSpc>
                <a:spcPct val="100000"/>
              </a:lnSpc>
              <a:spcBef>
                <a:spcPts val="600"/>
              </a:spcBef>
              <a:spcAft>
                <a:spcPts val="600"/>
              </a:spcAft>
              <a:buClr>
                <a:schemeClr val="accent5"/>
              </a:buClr>
              <a:buFont typeface="Arial" pitchFamily="34" charset="0"/>
              <a:buChar char="»"/>
              <a:tabLst>
                <a:tab pos="7981950" algn="l"/>
              </a:tabLst>
              <a:defRPr sz="1800" kern="1200">
                <a:solidFill>
                  <a:srgbClr val="393939"/>
                </a:solidFill>
                <a:latin typeface="微軟正黑體" pitchFamily="34" charset="-120"/>
                <a:ea typeface="微軟正黑體" pitchFamily="34" charset="-12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ts val="3600"/>
              </a:lnSpc>
              <a:buFont typeface="Wingdings" panose="05000000000000000000" pitchFamily="2" charset="2"/>
              <a:buChar char="l"/>
            </a:pPr>
            <a:r>
              <a:rPr lang="zh-TW" altLang="en-US" dirty="0">
                <a:solidFill>
                  <a:schemeClr val="bg1"/>
                </a:solidFill>
              </a:rPr>
              <a:t>標題標題標題標題標題標題標題</a:t>
            </a:r>
            <a:endParaRPr lang="en-US" altLang="zh-TW" dirty="0">
              <a:solidFill>
                <a:schemeClr val="bg1"/>
              </a:solidFill>
            </a:endParaRPr>
          </a:p>
          <a:p>
            <a:pPr lvl="1">
              <a:lnSpc>
                <a:spcPts val="3600"/>
              </a:lnSpc>
              <a:buClr>
                <a:srgbClr val="42BBC6"/>
              </a:buClr>
              <a:buFont typeface="Wingdings" panose="05000000000000000000" pitchFamily="2" charset="2"/>
              <a:buChar char="u"/>
              <a:defRPr/>
            </a:pPr>
            <a:r>
              <a:rPr lang="zh-TW" altLang="en-US" dirty="0">
                <a:solidFill>
                  <a:schemeClr val="bg1"/>
                </a:solidFill>
              </a:rPr>
              <a:t>細項內容內容內容</a:t>
            </a:r>
            <a:endParaRPr lang="en-US" altLang="zh-TW" dirty="0">
              <a:solidFill>
                <a:schemeClr val="bg1"/>
              </a:solidFill>
            </a:endParaRPr>
          </a:p>
          <a:p>
            <a:pPr>
              <a:lnSpc>
                <a:spcPts val="3600"/>
              </a:lnSpc>
              <a:buFont typeface="Wingdings" panose="05000000000000000000" pitchFamily="2" charset="2"/>
              <a:buChar char="l"/>
            </a:pPr>
            <a:r>
              <a:rPr lang="zh-TW" altLang="en-US" dirty="0">
                <a:solidFill>
                  <a:schemeClr val="bg1"/>
                </a:solidFill>
              </a:rPr>
              <a:t>標題標題標題標題標題標題標題</a:t>
            </a:r>
            <a:endParaRPr lang="en-US" altLang="zh-TW" dirty="0">
              <a:solidFill>
                <a:schemeClr val="bg1"/>
              </a:solidFill>
            </a:endParaRPr>
          </a:p>
          <a:p>
            <a:pPr lvl="1">
              <a:lnSpc>
                <a:spcPts val="3600"/>
              </a:lnSpc>
              <a:buClr>
                <a:srgbClr val="42BBC6"/>
              </a:buClr>
              <a:buFont typeface="Wingdings" panose="05000000000000000000" pitchFamily="2" charset="2"/>
              <a:buChar char="u"/>
              <a:defRPr/>
            </a:pPr>
            <a:r>
              <a:rPr lang="zh-TW" altLang="en-US" dirty="0">
                <a:solidFill>
                  <a:schemeClr val="bg1"/>
                </a:solidFill>
              </a:rPr>
              <a:t>細項內容內容內容</a:t>
            </a:r>
            <a:endParaRPr lang="en-US" altLang="zh-TW" dirty="0">
              <a:solidFill>
                <a:schemeClr val="bg1"/>
              </a:solidFill>
            </a:endParaRPr>
          </a:p>
          <a:p>
            <a:pPr>
              <a:lnSpc>
                <a:spcPts val="3600"/>
              </a:lnSpc>
              <a:buFont typeface="Wingdings" panose="05000000000000000000" pitchFamily="2" charset="2"/>
              <a:buChar char="l"/>
            </a:pPr>
            <a:r>
              <a:rPr lang="zh-TW" altLang="en-US" dirty="0">
                <a:solidFill>
                  <a:schemeClr val="bg1"/>
                </a:solidFill>
              </a:rPr>
              <a:t>標題標題標題標題標題標題標題</a:t>
            </a:r>
            <a:endParaRPr lang="en-US" altLang="zh-TW" dirty="0">
              <a:solidFill>
                <a:schemeClr val="bg1"/>
              </a:solidFill>
            </a:endParaRPr>
          </a:p>
          <a:p>
            <a:pPr lvl="1">
              <a:lnSpc>
                <a:spcPts val="3600"/>
              </a:lnSpc>
              <a:buClr>
                <a:srgbClr val="42BBC6"/>
              </a:buClr>
              <a:buFont typeface="Wingdings" panose="05000000000000000000" pitchFamily="2" charset="2"/>
              <a:buChar char="u"/>
              <a:defRPr/>
            </a:pPr>
            <a:r>
              <a:rPr lang="zh-TW" altLang="en-US" dirty="0">
                <a:solidFill>
                  <a:schemeClr val="bg1"/>
                </a:solidFill>
              </a:rPr>
              <a:t>細項內容內容內容</a:t>
            </a:r>
            <a:endParaRPr lang="en-US" altLang="zh-TW" dirty="0">
              <a:solidFill>
                <a:schemeClr val="bg1"/>
              </a:solidFill>
            </a:endParaRPr>
          </a:p>
          <a:p>
            <a:pPr>
              <a:lnSpc>
                <a:spcPts val="3600"/>
              </a:lnSpc>
              <a:buFont typeface="Wingdings" panose="05000000000000000000" pitchFamily="2" charset="2"/>
              <a:buChar char="l"/>
            </a:pPr>
            <a:r>
              <a:rPr lang="zh-TW" altLang="en-US" dirty="0">
                <a:solidFill>
                  <a:schemeClr val="bg1"/>
                </a:solidFill>
              </a:rPr>
              <a:t>標題標題標題標題標題標題標題</a:t>
            </a:r>
            <a:endParaRPr lang="en-US" altLang="zh-TW" dirty="0">
              <a:solidFill>
                <a:schemeClr val="bg1"/>
              </a:solidFill>
            </a:endParaRPr>
          </a:p>
          <a:p>
            <a:pPr lvl="1">
              <a:lnSpc>
                <a:spcPts val="3600"/>
              </a:lnSpc>
              <a:buClr>
                <a:srgbClr val="42BBC6"/>
              </a:buClr>
              <a:buFont typeface="Wingdings" panose="05000000000000000000" pitchFamily="2" charset="2"/>
              <a:buChar char="u"/>
              <a:defRPr/>
            </a:pPr>
            <a:r>
              <a:rPr lang="zh-TW" altLang="en-US" dirty="0">
                <a:solidFill>
                  <a:schemeClr val="bg1"/>
                </a:solidFill>
              </a:rPr>
              <a:t>細項內容內容內容</a:t>
            </a:r>
            <a:endParaRPr lang="en-US" altLang="zh-TW" dirty="0">
              <a:solidFill>
                <a:schemeClr val="bg1"/>
              </a:solidFill>
            </a:endParaRPr>
          </a:p>
        </p:txBody>
      </p:sp>
    </p:spTree>
    <p:extLst>
      <p:ext uri="{BB962C8B-B14F-4D97-AF65-F5344CB8AC3E}">
        <p14:creationId xmlns:p14="http://schemas.microsoft.com/office/powerpoint/2010/main" val="42013280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idx="4294967295"/>
          </p:nvPr>
        </p:nvSpPr>
        <p:spPr>
          <a:xfrm>
            <a:off x="632520" y="83684"/>
            <a:ext cx="8640960" cy="681020"/>
          </a:xfrm>
          <a:prstGeom prst="rect">
            <a:avLst/>
          </a:prstGeom>
        </p:spPr>
        <p:txBody>
          <a:bodyPr>
            <a:normAutofit/>
          </a:bodyPr>
          <a:lstStyle/>
          <a:p>
            <a:r>
              <a:rPr lang="zh-TW" altLang="en-US" dirty="0"/>
              <a:t>論壇首頁</a:t>
            </a:r>
          </a:p>
        </p:txBody>
      </p:sp>
      <p:sp>
        <p:nvSpPr>
          <p:cNvPr id="5" name="內容版面配置區 4">
            <a:extLst>
              <a:ext uri="{FF2B5EF4-FFF2-40B4-BE49-F238E27FC236}">
                <a16:creationId xmlns:a16="http://schemas.microsoft.com/office/drawing/2014/main" id="{4FB6A7B6-520E-4BA9-B663-A4876716A3DB}"/>
              </a:ext>
            </a:extLst>
          </p:cNvPr>
          <p:cNvSpPr>
            <a:spLocks noGrp="1"/>
          </p:cNvSpPr>
          <p:nvPr>
            <p:ph idx="1"/>
          </p:nvPr>
        </p:nvSpPr>
        <p:spPr>
          <a:xfrm>
            <a:off x="7329264" y="1268760"/>
            <a:ext cx="2376264" cy="4942580"/>
          </a:xfrm>
        </p:spPr>
        <p:txBody>
          <a:bodyPr>
            <a:normAutofit/>
          </a:bodyPr>
          <a:lstStyle/>
          <a:p>
            <a:r>
              <a:rPr lang="zh-TW" altLang="en-US" sz="2000" dirty="0"/>
              <a:t>主導覽列：</a:t>
            </a:r>
            <a:endParaRPr lang="en-US" altLang="zh-TW" sz="2000" dirty="0"/>
          </a:p>
          <a:p>
            <a:pPr marL="361950" lvl="1" indent="0">
              <a:buNone/>
            </a:pPr>
            <a:r>
              <a:rPr lang="zh-TW" altLang="en-US" sz="1600" dirty="0"/>
              <a:t>搜索欄：可以查詢所需要的資訊及商品</a:t>
            </a:r>
            <a:endParaRPr lang="en-US" altLang="zh-TW" sz="1600" dirty="0"/>
          </a:p>
          <a:p>
            <a:pPr marL="361950" lvl="1" indent="0">
              <a:buNone/>
            </a:pPr>
            <a:r>
              <a:rPr lang="zh-TW" altLang="en-US" sz="1600" dirty="0"/>
              <a:t>登入</a:t>
            </a:r>
            <a:r>
              <a:rPr lang="en-US" altLang="zh-TW" sz="1600" dirty="0"/>
              <a:t>/</a:t>
            </a:r>
            <a:r>
              <a:rPr lang="zh-TW" altLang="en-US" sz="1600" dirty="0"/>
              <a:t>註冊 按鈕</a:t>
            </a:r>
            <a:endParaRPr lang="en-US" altLang="zh-TW" sz="1600" dirty="0"/>
          </a:p>
          <a:p>
            <a:pPr marL="361950" lvl="1" indent="0">
              <a:buNone/>
            </a:pPr>
            <a:r>
              <a:rPr lang="zh-TW" altLang="en-US" sz="1600" dirty="0"/>
              <a:t>漢堡選單：方便使用者快速前往頁面</a:t>
            </a:r>
            <a:endParaRPr lang="en-US" altLang="zh-TW" sz="1600" dirty="0"/>
          </a:p>
          <a:p>
            <a:r>
              <a:rPr lang="zh-TW" altLang="en-US" sz="2000" dirty="0"/>
              <a:t>側邊選單：</a:t>
            </a:r>
            <a:endParaRPr lang="en-US" altLang="zh-TW" sz="2000" dirty="0"/>
          </a:p>
          <a:p>
            <a:pPr marL="361950" lvl="1" indent="0">
              <a:buNone/>
            </a:pPr>
            <a:r>
              <a:rPr lang="zh-TW" altLang="en-US" sz="1600" dirty="0"/>
              <a:t>使用者可以點選想前往的頁面</a:t>
            </a:r>
            <a:endParaRPr lang="en-US" altLang="zh-TW" sz="1600" dirty="0"/>
          </a:p>
          <a:p>
            <a:r>
              <a:rPr lang="zh-TW" altLang="en-US" sz="2000" dirty="0"/>
              <a:t>最新消息：</a:t>
            </a:r>
            <a:endParaRPr lang="en-US" altLang="zh-TW" sz="2000" dirty="0"/>
          </a:p>
          <a:p>
            <a:pPr marL="361950" lvl="1" indent="0">
              <a:buNone/>
            </a:pPr>
            <a:r>
              <a:rPr lang="zh-TW" altLang="en-US" sz="1600" dirty="0"/>
              <a:t>顯示最新資訊</a:t>
            </a:r>
            <a:endParaRPr lang="en-US" altLang="zh-TW" sz="1600" dirty="0"/>
          </a:p>
          <a:p>
            <a:r>
              <a:rPr lang="zh-TW" altLang="en-US" sz="2000" dirty="0"/>
              <a:t>廣告：</a:t>
            </a:r>
            <a:endParaRPr lang="en-US" altLang="zh-TW" sz="2000" dirty="0"/>
          </a:p>
          <a:p>
            <a:pPr marL="361950" lvl="1" indent="0">
              <a:buNone/>
            </a:pPr>
            <a:r>
              <a:rPr lang="zh-TW" altLang="en-US" sz="1600" dirty="0"/>
              <a:t>展示近期熱賣商品</a:t>
            </a:r>
            <a:endParaRPr lang="en-US" altLang="zh-TW" sz="2000" dirty="0"/>
          </a:p>
        </p:txBody>
      </p:sp>
      <p:pic>
        <p:nvPicPr>
          <p:cNvPr id="7" name="圖片 6">
            <a:extLst>
              <a:ext uri="{FF2B5EF4-FFF2-40B4-BE49-F238E27FC236}">
                <a16:creationId xmlns:a16="http://schemas.microsoft.com/office/drawing/2014/main" id="{2D0EEA81-9461-4209-BEB1-1C38B0935678}"/>
              </a:ext>
            </a:extLst>
          </p:cNvPr>
          <p:cNvPicPr>
            <a:picLocks noChangeAspect="1"/>
          </p:cNvPicPr>
          <p:nvPr/>
        </p:nvPicPr>
        <p:blipFill rotWithShape="1">
          <a:blip r:embed="rId2"/>
          <a:srcRect t="11578" r="725"/>
          <a:stretch/>
        </p:blipFill>
        <p:spPr>
          <a:xfrm>
            <a:off x="200473" y="1268760"/>
            <a:ext cx="6984776" cy="4942580"/>
          </a:xfrm>
          <a:prstGeom prst="rect">
            <a:avLst/>
          </a:prstGeom>
        </p:spPr>
      </p:pic>
      <p:pic>
        <p:nvPicPr>
          <p:cNvPr id="11" name="圖片 10">
            <a:extLst>
              <a:ext uri="{FF2B5EF4-FFF2-40B4-BE49-F238E27FC236}">
                <a16:creationId xmlns:a16="http://schemas.microsoft.com/office/drawing/2014/main" id="{055CCE82-B0FA-4A27-884C-ECC566E94CBB}"/>
              </a:ext>
            </a:extLst>
          </p:cNvPr>
          <p:cNvPicPr>
            <a:picLocks noChangeAspect="1"/>
          </p:cNvPicPr>
          <p:nvPr/>
        </p:nvPicPr>
        <p:blipFill rotWithShape="1">
          <a:blip r:embed="rId3"/>
          <a:srcRect l="3258"/>
          <a:stretch/>
        </p:blipFill>
        <p:spPr>
          <a:xfrm>
            <a:off x="2935591" y="908720"/>
            <a:ext cx="4276201" cy="2924583"/>
          </a:xfrm>
          <a:prstGeom prst="rect">
            <a:avLst/>
          </a:prstGeom>
        </p:spPr>
      </p:pic>
    </p:spTree>
    <p:extLst>
      <p:ext uri="{BB962C8B-B14F-4D97-AF65-F5344CB8AC3E}">
        <p14:creationId xmlns:p14="http://schemas.microsoft.com/office/powerpoint/2010/main" val="1889608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a16="http://schemas.microsoft.com/office/drawing/2014/main" id="{A3E7D7E3-632E-4CDA-93F3-B5FBFFD9B3BE}"/>
              </a:ext>
            </a:extLst>
          </p:cNvPr>
          <p:cNvPicPr>
            <a:picLocks noChangeAspect="1"/>
          </p:cNvPicPr>
          <p:nvPr/>
        </p:nvPicPr>
        <p:blipFill rotWithShape="1">
          <a:blip r:embed="rId2"/>
          <a:srcRect t="11579" b="-1"/>
          <a:stretch/>
        </p:blipFill>
        <p:spPr>
          <a:xfrm>
            <a:off x="200472" y="1268760"/>
            <a:ext cx="7056784" cy="4942580"/>
          </a:xfrm>
          <a:prstGeom prst="rect">
            <a:avLst/>
          </a:prstGeom>
        </p:spPr>
      </p:pic>
      <p:sp>
        <p:nvSpPr>
          <p:cNvPr id="6" name="內容版面配置區 4">
            <a:extLst>
              <a:ext uri="{FF2B5EF4-FFF2-40B4-BE49-F238E27FC236}">
                <a16:creationId xmlns:a16="http://schemas.microsoft.com/office/drawing/2014/main" id="{C772EAEE-6D62-45A6-A774-5E13746FF0A0}"/>
              </a:ext>
            </a:extLst>
          </p:cNvPr>
          <p:cNvSpPr>
            <a:spLocks noGrp="1"/>
          </p:cNvSpPr>
          <p:nvPr>
            <p:ph idx="1"/>
          </p:nvPr>
        </p:nvSpPr>
        <p:spPr>
          <a:xfrm>
            <a:off x="7329264" y="1268760"/>
            <a:ext cx="2376264" cy="4942580"/>
          </a:xfrm>
        </p:spPr>
        <p:txBody>
          <a:bodyPr>
            <a:normAutofit/>
          </a:bodyPr>
          <a:lstStyle/>
          <a:p>
            <a:r>
              <a:rPr lang="zh-TW" altLang="en-US" sz="2000" dirty="0"/>
              <a:t>熱賣商品：</a:t>
            </a:r>
            <a:endParaRPr lang="en-US" altLang="zh-TW" sz="2000" dirty="0"/>
          </a:p>
          <a:p>
            <a:pPr marL="361950" lvl="1" indent="0">
              <a:buNone/>
            </a:pPr>
            <a:r>
              <a:rPr lang="zh-TW" altLang="en-US" sz="1600" dirty="0"/>
              <a:t>展示近期熱賣商品</a:t>
            </a:r>
            <a:endParaRPr lang="en-US" altLang="zh-TW" sz="1600" dirty="0"/>
          </a:p>
          <a:p>
            <a:endParaRPr lang="en-US" altLang="zh-TW" sz="2000" dirty="0"/>
          </a:p>
          <a:p>
            <a:endParaRPr lang="en-US" altLang="zh-TW" sz="2000" dirty="0"/>
          </a:p>
          <a:p>
            <a:r>
              <a:rPr lang="zh-TW" altLang="en-US" sz="2000" dirty="0"/>
              <a:t>熱門看板：</a:t>
            </a:r>
            <a:endParaRPr lang="en-US" altLang="zh-TW" sz="2000" dirty="0"/>
          </a:p>
          <a:p>
            <a:pPr marL="361950" lvl="1" indent="0">
              <a:buNone/>
            </a:pPr>
            <a:r>
              <a:rPr lang="zh-TW" altLang="en-US" sz="1600" dirty="0"/>
              <a:t>依瀏覽數排序看板</a:t>
            </a:r>
            <a:endParaRPr lang="en-US" altLang="zh-TW" sz="1600" dirty="0"/>
          </a:p>
          <a:p>
            <a:endParaRPr lang="en-US" altLang="zh-TW" sz="2000" dirty="0"/>
          </a:p>
          <a:p>
            <a:endParaRPr lang="en-US" altLang="zh-TW" sz="2000" dirty="0"/>
          </a:p>
          <a:p>
            <a:r>
              <a:rPr lang="zh-TW" altLang="en-US" sz="2000" dirty="0"/>
              <a:t>置頂按鈕：</a:t>
            </a:r>
            <a:endParaRPr lang="en-US" altLang="zh-TW" sz="2000" dirty="0"/>
          </a:p>
          <a:p>
            <a:pPr marL="361950" lvl="1" indent="0">
              <a:buNone/>
            </a:pPr>
            <a:r>
              <a:rPr lang="zh-TW" altLang="en-US" sz="1600" dirty="0"/>
              <a:t>點擊後立即回到頁面最上方</a:t>
            </a:r>
            <a:endParaRPr lang="en-US" altLang="zh-TW" sz="1600" dirty="0"/>
          </a:p>
          <a:p>
            <a:endParaRPr lang="en-US" altLang="zh-TW" sz="2000" dirty="0"/>
          </a:p>
          <a:p>
            <a:endParaRPr lang="en-US" altLang="zh-TW" sz="2000" dirty="0"/>
          </a:p>
        </p:txBody>
      </p:sp>
    </p:spTree>
    <p:extLst>
      <p:ext uri="{BB962C8B-B14F-4D97-AF65-F5344CB8AC3E}">
        <p14:creationId xmlns:p14="http://schemas.microsoft.com/office/powerpoint/2010/main" val="33615709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idx="4294967295"/>
          </p:nvPr>
        </p:nvSpPr>
        <p:spPr>
          <a:xfrm>
            <a:off x="632520" y="83684"/>
            <a:ext cx="8640960" cy="681020"/>
          </a:xfrm>
          <a:prstGeom prst="rect">
            <a:avLst/>
          </a:prstGeom>
        </p:spPr>
        <p:txBody>
          <a:bodyPr>
            <a:normAutofit/>
          </a:bodyPr>
          <a:lstStyle/>
          <a:p>
            <a:r>
              <a:rPr lang="zh-TW" altLang="en-US" dirty="0"/>
              <a:t>新聞列表 </a:t>
            </a:r>
          </a:p>
        </p:txBody>
      </p:sp>
      <p:sp>
        <p:nvSpPr>
          <p:cNvPr id="5" name="內容版面配置區 4">
            <a:extLst>
              <a:ext uri="{FF2B5EF4-FFF2-40B4-BE49-F238E27FC236}">
                <a16:creationId xmlns:a16="http://schemas.microsoft.com/office/drawing/2014/main" id="{4FB6A7B6-520E-4BA9-B663-A4876716A3DB}"/>
              </a:ext>
            </a:extLst>
          </p:cNvPr>
          <p:cNvSpPr>
            <a:spLocks noGrp="1"/>
          </p:cNvSpPr>
          <p:nvPr>
            <p:ph idx="1"/>
          </p:nvPr>
        </p:nvSpPr>
        <p:spPr>
          <a:xfrm>
            <a:off x="7329264" y="1268760"/>
            <a:ext cx="2376264" cy="4942580"/>
          </a:xfrm>
        </p:spPr>
        <p:txBody>
          <a:bodyPr>
            <a:normAutofit/>
          </a:bodyPr>
          <a:lstStyle/>
          <a:p>
            <a:r>
              <a:rPr lang="zh-TW" altLang="en-US" sz="2000" dirty="0"/>
              <a:t>新聞區導覽列：</a:t>
            </a:r>
            <a:endParaRPr lang="en-US" altLang="zh-TW" sz="2000" dirty="0"/>
          </a:p>
          <a:p>
            <a:pPr marL="361950" lvl="1" indent="0">
              <a:buNone/>
            </a:pPr>
            <a:r>
              <a:rPr lang="zh-TW" altLang="en-US" sz="1600" dirty="0"/>
              <a:t>點擊後立即搜索該分類新聞</a:t>
            </a:r>
            <a:endParaRPr lang="en-US" altLang="zh-TW" sz="1600" dirty="0"/>
          </a:p>
          <a:p>
            <a:endParaRPr lang="en-US" altLang="zh-TW" sz="2000" dirty="0"/>
          </a:p>
          <a:p>
            <a:r>
              <a:rPr lang="zh-TW" altLang="en-US" sz="2000" dirty="0"/>
              <a:t>輪播圖：</a:t>
            </a:r>
            <a:endParaRPr lang="en-US" altLang="zh-TW" sz="2000" dirty="0"/>
          </a:p>
          <a:p>
            <a:pPr marL="361950" lvl="1" indent="0">
              <a:buNone/>
            </a:pPr>
            <a:r>
              <a:rPr lang="zh-TW" altLang="en-US" sz="1600" dirty="0"/>
              <a:t>播放最新資訊</a:t>
            </a:r>
            <a:endParaRPr lang="en-US" altLang="zh-TW" sz="1600" dirty="0"/>
          </a:p>
          <a:p>
            <a:endParaRPr lang="en-US" altLang="zh-TW" sz="2000" dirty="0"/>
          </a:p>
          <a:p>
            <a:r>
              <a:rPr lang="zh-TW" altLang="en-US" sz="2000" dirty="0"/>
              <a:t>新聞列表：</a:t>
            </a:r>
            <a:endParaRPr lang="en-US" altLang="zh-TW" sz="2000" dirty="0"/>
          </a:p>
          <a:p>
            <a:pPr marL="361950" lvl="1" indent="0">
              <a:buNone/>
            </a:pPr>
            <a:r>
              <a:rPr lang="zh-TW" altLang="en-US" sz="1600" dirty="0"/>
              <a:t>依照發布時間，以最新資訊開始閱覽</a:t>
            </a:r>
            <a:endParaRPr lang="zh-TW" altLang="en-US" sz="2000" dirty="0"/>
          </a:p>
        </p:txBody>
      </p:sp>
      <p:pic>
        <p:nvPicPr>
          <p:cNvPr id="3" name="圖片 2">
            <a:extLst>
              <a:ext uri="{FF2B5EF4-FFF2-40B4-BE49-F238E27FC236}">
                <a16:creationId xmlns:a16="http://schemas.microsoft.com/office/drawing/2014/main" id="{9552CD2A-D25D-4366-89B5-409836FC0D54}"/>
              </a:ext>
            </a:extLst>
          </p:cNvPr>
          <p:cNvPicPr>
            <a:picLocks noChangeAspect="1"/>
          </p:cNvPicPr>
          <p:nvPr/>
        </p:nvPicPr>
        <p:blipFill rotWithShape="1">
          <a:blip r:embed="rId2"/>
          <a:srcRect l="15751" t="11735" r="16415"/>
          <a:stretch/>
        </p:blipFill>
        <p:spPr>
          <a:xfrm>
            <a:off x="344488" y="1268760"/>
            <a:ext cx="6719582" cy="4942580"/>
          </a:xfrm>
          <a:prstGeom prst="rect">
            <a:avLst/>
          </a:prstGeom>
        </p:spPr>
      </p:pic>
    </p:spTree>
    <p:extLst>
      <p:ext uri="{BB962C8B-B14F-4D97-AF65-F5344CB8AC3E}">
        <p14:creationId xmlns:p14="http://schemas.microsoft.com/office/powerpoint/2010/main" val="19757628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idx="4294967295"/>
          </p:nvPr>
        </p:nvSpPr>
        <p:spPr>
          <a:xfrm>
            <a:off x="632520" y="83684"/>
            <a:ext cx="8640960" cy="681020"/>
          </a:xfrm>
          <a:prstGeom prst="rect">
            <a:avLst/>
          </a:prstGeom>
        </p:spPr>
        <p:txBody>
          <a:bodyPr>
            <a:normAutofit/>
          </a:bodyPr>
          <a:lstStyle/>
          <a:p>
            <a:r>
              <a:rPr lang="zh-TW" altLang="en-US" dirty="0"/>
              <a:t>新聞內容</a:t>
            </a:r>
          </a:p>
        </p:txBody>
      </p:sp>
      <p:sp>
        <p:nvSpPr>
          <p:cNvPr id="5" name="內容版面配置區 4">
            <a:extLst>
              <a:ext uri="{FF2B5EF4-FFF2-40B4-BE49-F238E27FC236}">
                <a16:creationId xmlns:a16="http://schemas.microsoft.com/office/drawing/2014/main" id="{4FB6A7B6-520E-4BA9-B663-A4876716A3DB}"/>
              </a:ext>
            </a:extLst>
          </p:cNvPr>
          <p:cNvSpPr>
            <a:spLocks noGrp="1"/>
          </p:cNvSpPr>
          <p:nvPr>
            <p:ph idx="1"/>
          </p:nvPr>
        </p:nvSpPr>
        <p:spPr>
          <a:xfrm>
            <a:off x="2864768" y="764704"/>
            <a:ext cx="4176464" cy="396470"/>
          </a:xfrm>
        </p:spPr>
        <p:txBody>
          <a:bodyPr>
            <a:noAutofit/>
          </a:bodyPr>
          <a:lstStyle/>
          <a:p>
            <a:pPr marL="0" indent="0">
              <a:buNone/>
            </a:pPr>
            <a:r>
              <a:rPr lang="zh-TW" altLang="en-US" sz="2400" dirty="0"/>
              <a:t>顯示新聞詳細報導及相關影片</a:t>
            </a:r>
          </a:p>
        </p:txBody>
      </p:sp>
      <p:pic>
        <p:nvPicPr>
          <p:cNvPr id="2" name="圖片 1">
            <a:extLst>
              <a:ext uri="{FF2B5EF4-FFF2-40B4-BE49-F238E27FC236}">
                <a16:creationId xmlns:a16="http://schemas.microsoft.com/office/drawing/2014/main" id="{A89CBE91-6AB2-4B90-939D-E83E874DE1DE}"/>
              </a:ext>
            </a:extLst>
          </p:cNvPr>
          <p:cNvPicPr>
            <a:picLocks noChangeAspect="1"/>
          </p:cNvPicPr>
          <p:nvPr/>
        </p:nvPicPr>
        <p:blipFill rotWithShape="1">
          <a:blip r:embed="rId2"/>
          <a:srcRect l="15836" t="11578" r="16500"/>
          <a:stretch/>
        </p:blipFill>
        <p:spPr>
          <a:xfrm>
            <a:off x="1028564" y="1340768"/>
            <a:ext cx="7848872" cy="5047536"/>
          </a:xfrm>
          <a:prstGeom prst="rect">
            <a:avLst/>
          </a:prstGeom>
        </p:spPr>
      </p:pic>
    </p:spTree>
    <p:extLst>
      <p:ext uri="{BB962C8B-B14F-4D97-AF65-F5344CB8AC3E}">
        <p14:creationId xmlns:p14="http://schemas.microsoft.com/office/powerpoint/2010/main" val="540967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idx="4294967295"/>
          </p:nvPr>
        </p:nvSpPr>
        <p:spPr>
          <a:xfrm>
            <a:off x="632520" y="83684"/>
            <a:ext cx="8640960" cy="681020"/>
          </a:xfrm>
          <a:prstGeom prst="rect">
            <a:avLst/>
          </a:prstGeom>
        </p:spPr>
        <p:txBody>
          <a:bodyPr>
            <a:normAutofit/>
          </a:bodyPr>
          <a:lstStyle/>
          <a:p>
            <a:r>
              <a:rPr lang="zh-TW" altLang="en-US" dirty="0"/>
              <a:t>新聞內容</a:t>
            </a:r>
          </a:p>
        </p:txBody>
      </p:sp>
      <p:sp>
        <p:nvSpPr>
          <p:cNvPr id="5" name="內容版面配置區 4">
            <a:extLst>
              <a:ext uri="{FF2B5EF4-FFF2-40B4-BE49-F238E27FC236}">
                <a16:creationId xmlns:a16="http://schemas.microsoft.com/office/drawing/2014/main" id="{4FB6A7B6-520E-4BA9-B663-A4876716A3DB}"/>
              </a:ext>
            </a:extLst>
          </p:cNvPr>
          <p:cNvSpPr>
            <a:spLocks noGrp="1"/>
          </p:cNvSpPr>
          <p:nvPr>
            <p:ph idx="1"/>
          </p:nvPr>
        </p:nvSpPr>
        <p:spPr>
          <a:xfrm>
            <a:off x="7329264" y="1268760"/>
            <a:ext cx="2376264" cy="4942580"/>
          </a:xfrm>
        </p:spPr>
        <p:txBody>
          <a:bodyPr>
            <a:normAutofit/>
          </a:bodyPr>
          <a:lstStyle/>
          <a:p>
            <a:r>
              <a:rPr lang="zh-TW" altLang="en-US" sz="2000" dirty="0"/>
              <a:t>留言板：</a:t>
            </a:r>
            <a:endParaRPr lang="en-US" altLang="zh-TW" sz="1600" dirty="0"/>
          </a:p>
          <a:p>
            <a:pPr marL="361950" lvl="1" indent="0">
              <a:buNone/>
            </a:pPr>
            <a:r>
              <a:rPr lang="zh-TW" altLang="en-US" sz="1600" dirty="0"/>
              <a:t>使用者登入後可以留言</a:t>
            </a:r>
            <a:endParaRPr lang="en-US" altLang="zh-TW" sz="1600" dirty="0"/>
          </a:p>
          <a:p>
            <a:endParaRPr lang="en-US" altLang="zh-TW" sz="1600" dirty="0"/>
          </a:p>
          <a:p>
            <a:endParaRPr lang="en-US" altLang="zh-TW" sz="2000"/>
          </a:p>
          <a:p>
            <a:r>
              <a:rPr lang="zh-TW" altLang="en-US" sz="2000"/>
              <a:t>相關新聞</a:t>
            </a:r>
            <a:r>
              <a:rPr lang="zh-TW" altLang="en-US" sz="2000" dirty="0"/>
              <a:t>：</a:t>
            </a:r>
            <a:endParaRPr lang="en-US" altLang="zh-TW" sz="2000" dirty="0"/>
          </a:p>
          <a:p>
            <a:pPr marL="361950" lvl="1" indent="0">
              <a:buNone/>
            </a:pPr>
            <a:r>
              <a:rPr lang="zh-TW" altLang="en-US" sz="1600" dirty="0"/>
              <a:t>顯示出與該新聞相同遊戲或相同類型的其他新聞資訊</a:t>
            </a:r>
            <a:endParaRPr lang="en-US" altLang="zh-TW" sz="1600" dirty="0"/>
          </a:p>
        </p:txBody>
      </p:sp>
      <p:pic>
        <p:nvPicPr>
          <p:cNvPr id="2" name="圖片 1">
            <a:extLst>
              <a:ext uri="{FF2B5EF4-FFF2-40B4-BE49-F238E27FC236}">
                <a16:creationId xmlns:a16="http://schemas.microsoft.com/office/drawing/2014/main" id="{35E3BFD5-6A6D-4FBF-BAF3-2D7AC6EC594E}"/>
              </a:ext>
            </a:extLst>
          </p:cNvPr>
          <p:cNvPicPr>
            <a:picLocks noChangeAspect="1"/>
          </p:cNvPicPr>
          <p:nvPr/>
        </p:nvPicPr>
        <p:blipFill rotWithShape="1">
          <a:blip r:embed="rId2"/>
          <a:srcRect l="16090" t="11423" r="16754"/>
          <a:stretch/>
        </p:blipFill>
        <p:spPr>
          <a:xfrm>
            <a:off x="416496" y="1268760"/>
            <a:ext cx="6652470" cy="4752858"/>
          </a:xfrm>
          <a:prstGeom prst="rect">
            <a:avLst/>
          </a:prstGeom>
        </p:spPr>
      </p:pic>
    </p:spTree>
    <p:extLst>
      <p:ext uri="{BB962C8B-B14F-4D97-AF65-F5344CB8AC3E}">
        <p14:creationId xmlns:p14="http://schemas.microsoft.com/office/powerpoint/2010/main" val="7802781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E2F12E2F-52EE-CA77-FB53-4EFC2E0F43C3}"/>
              </a:ext>
            </a:extLst>
          </p:cNvPr>
          <p:cNvSpPr>
            <a:spLocks noGrp="1"/>
          </p:cNvSpPr>
          <p:nvPr>
            <p:ph type="title"/>
          </p:nvPr>
        </p:nvSpPr>
        <p:spPr/>
        <p:txBody>
          <a:bodyPr/>
          <a:lstStyle/>
          <a:p>
            <a:r>
              <a:rPr lang="zh-TW" altLang="en-US" dirty="0"/>
              <a:t>登入</a:t>
            </a:r>
            <a:r>
              <a:rPr lang="en-US" altLang="zh-TW" dirty="0"/>
              <a:t>/</a:t>
            </a:r>
            <a:r>
              <a:rPr lang="zh-TW" altLang="en-US" dirty="0"/>
              <a:t>註冊頁面  </a:t>
            </a:r>
            <a:r>
              <a:rPr lang="en-US" altLang="zh-TW" dirty="0"/>
              <a:t>(Login)</a:t>
            </a:r>
            <a:endParaRPr lang="zh-TW" altLang="en-US" dirty="0"/>
          </a:p>
        </p:txBody>
      </p:sp>
      <p:sp>
        <p:nvSpPr>
          <p:cNvPr id="6" name="內容版面配置區 5">
            <a:extLst>
              <a:ext uri="{FF2B5EF4-FFF2-40B4-BE49-F238E27FC236}">
                <a16:creationId xmlns:a16="http://schemas.microsoft.com/office/drawing/2014/main" id="{9080CAA6-5B4D-F32A-847F-6EFB006B3FA3}"/>
              </a:ext>
            </a:extLst>
          </p:cNvPr>
          <p:cNvSpPr>
            <a:spLocks noGrp="1"/>
          </p:cNvSpPr>
          <p:nvPr>
            <p:ph idx="1"/>
          </p:nvPr>
        </p:nvSpPr>
        <p:spPr>
          <a:xfrm>
            <a:off x="5097016" y="1011732"/>
            <a:ext cx="4680520" cy="4577508"/>
          </a:xfr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a:normAutofit/>
          </a:bodyPr>
          <a:lstStyle/>
          <a:p>
            <a:r>
              <a:rPr lang="zh-TW" altLang="en-US" sz="1800" dirty="0"/>
              <a:t>輸入帳號，密碼即可登入</a:t>
            </a:r>
            <a:endParaRPr lang="en-US" altLang="zh-TW" sz="1800" dirty="0"/>
          </a:p>
          <a:p>
            <a:r>
              <a:rPr lang="zh-TW" altLang="en-US" sz="1800" dirty="0"/>
              <a:t>保持登入狀態，既使關掉也不會登出</a:t>
            </a:r>
            <a:endParaRPr lang="en-US" altLang="zh-TW" sz="1800" dirty="0"/>
          </a:p>
          <a:p>
            <a:r>
              <a:rPr lang="zh-TW" altLang="en-US" sz="1800" dirty="0"/>
              <a:t>忘記密碼，若忘記密碼點選輸入手機號碼</a:t>
            </a:r>
            <a:endParaRPr lang="en-US" altLang="zh-TW" sz="1800" dirty="0"/>
          </a:p>
          <a:p>
            <a:pPr marL="0" indent="0">
              <a:buNone/>
            </a:pPr>
            <a:r>
              <a:rPr lang="zh-TW" altLang="en-US" sz="1800" dirty="0"/>
              <a:t>即跑出密碼。</a:t>
            </a:r>
            <a:endParaRPr lang="en-US" altLang="zh-TW" sz="1800" dirty="0"/>
          </a:p>
          <a:p>
            <a:pPr marL="0" indent="0">
              <a:buNone/>
            </a:pPr>
            <a:r>
              <a:rPr lang="zh-TW" altLang="en-US" sz="1800" dirty="0"/>
              <a:t>以及下面三個微軟、谷歌、臉書的第三方登入。</a:t>
            </a:r>
            <a:endParaRPr lang="en-US" altLang="zh-TW" sz="1800" dirty="0"/>
          </a:p>
          <a:p>
            <a:pPr marL="0" indent="0">
              <a:buNone/>
            </a:pPr>
            <a:r>
              <a:rPr lang="zh-TW" altLang="en-US" sz="1800" dirty="0"/>
              <a:t>若要註冊點選我要註冊即可註冊。</a:t>
            </a:r>
            <a:endParaRPr lang="en-US" altLang="zh-TW" sz="1800" dirty="0"/>
          </a:p>
        </p:txBody>
      </p:sp>
      <p:pic>
        <p:nvPicPr>
          <p:cNvPr id="4" name="圖片 3">
            <a:extLst>
              <a:ext uri="{FF2B5EF4-FFF2-40B4-BE49-F238E27FC236}">
                <a16:creationId xmlns:a16="http://schemas.microsoft.com/office/drawing/2014/main" id="{07D4EB4D-C54C-4057-8826-6E8128869A04}"/>
              </a:ext>
            </a:extLst>
          </p:cNvPr>
          <p:cNvPicPr>
            <a:picLocks noChangeAspect="1"/>
          </p:cNvPicPr>
          <p:nvPr/>
        </p:nvPicPr>
        <p:blipFill>
          <a:blip r:embed="rId2"/>
          <a:stretch>
            <a:fillRect/>
          </a:stretch>
        </p:blipFill>
        <p:spPr>
          <a:xfrm>
            <a:off x="104553" y="838241"/>
            <a:ext cx="4848447" cy="3454856"/>
          </a:xfrm>
          <a:prstGeom prst="rect">
            <a:avLst/>
          </a:prstGeom>
        </p:spPr>
      </p:pic>
      <p:pic>
        <p:nvPicPr>
          <p:cNvPr id="10" name="圖片 9">
            <a:extLst>
              <a:ext uri="{FF2B5EF4-FFF2-40B4-BE49-F238E27FC236}">
                <a16:creationId xmlns:a16="http://schemas.microsoft.com/office/drawing/2014/main" id="{AD08DCF4-1075-43A4-A472-5E97AA47AE36}"/>
              </a:ext>
            </a:extLst>
          </p:cNvPr>
          <p:cNvPicPr>
            <a:picLocks noChangeAspect="1"/>
          </p:cNvPicPr>
          <p:nvPr/>
        </p:nvPicPr>
        <p:blipFill>
          <a:blip r:embed="rId3"/>
          <a:stretch>
            <a:fillRect/>
          </a:stretch>
        </p:blipFill>
        <p:spPr>
          <a:xfrm>
            <a:off x="90613" y="4328129"/>
            <a:ext cx="4862387" cy="2209180"/>
          </a:xfrm>
          <a:prstGeom prst="rect">
            <a:avLst/>
          </a:prstGeom>
        </p:spPr>
      </p:pic>
    </p:spTree>
    <p:extLst>
      <p:ext uri="{BB962C8B-B14F-4D97-AF65-F5344CB8AC3E}">
        <p14:creationId xmlns:p14="http://schemas.microsoft.com/office/powerpoint/2010/main" val="701668917"/>
      </p:ext>
    </p:extLst>
  </p:cSld>
  <p:clrMapOvr>
    <a:masterClrMapping/>
  </p:clrMapOvr>
</p:sld>
</file>

<file path=ppt/theme/theme1.xml><?xml version="1.0" encoding="utf-8"?>
<a:theme xmlns:a="http://schemas.openxmlformats.org/drawingml/2006/main" name="2020簡報範本_light">
  <a:themeElements>
    <a:clrScheme name="自訂 4">
      <a:dk1>
        <a:srgbClr val="545454"/>
      </a:dk1>
      <a:lt1>
        <a:srgbClr val="FFFFFF"/>
      </a:lt1>
      <a:dk2>
        <a:srgbClr val="C6C6C6"/>
      </a:dk2>
      <a:lt2>
        <a:srgbClr val="F2F2F2"/>
      </a:lt2>
      <a:accent1>
        <a:srgbClr val="FFFFFF"/>
      </a:accent1>
      <a:accent2>
        <a:srgbClr val="2D8F98"/>
      </a:accent2>
      <a:accent3>
        <a:srgbClr val="F0591B"/>
      </a:accent3>
      <a:accent4>
        <a:srgbClr val="FFC000"/>
      </a:accent4>
      <a:accent5>
        <a:srgbClr val="90C115"/>
      </a:accent5>
      <a:accent6>
        <a:srgbClr val="6ECBD4"/>
      </a:accent6>
      <a:hlink>
        <a:srgbClr val="F0591B"/>
      </a:hlink>
      <a:folHlink>
        <a:srgbClr val="2A2A2A"/>
      </a:folHlink>
    </a:clrScheme>
    <a:fontScheme name="自訂 1">
      <a:majorFont>
        <a:latin typeface="Arial"/>
        <a:ea typeface="微軟正黑體"/>
        <a:cs typeface=""/>
      </a:majorFont>
      <a:minorFont>
        <a:latin typeface="Arial"/>
        <a:ea typeface="微軟正黑體"/>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spPr>
      <a:bodyPr rtlCol="0" anchor="ctr"/>
      <a:lstStyle>
        <a:defPPr algn="ctr">
          <a:defRPr/>
        </a:defPPr>
      </a:lstStyle>
      <a:style>
        <a:lnRef idx="1">
          <a:schemeClr val="accent4"/>
        </a:lnRef>
        <a:fillRef idx="3">
          <a:schemeClr val="accent4"/>
        </a:fillRef>
        <a:effectRef idx="2">
          <a:schemeClr val="accent4"/>
        </a:effectRef>
        <a:fontRef idx="minor">
          <a:schemeClr val="lt1"/>
        </a:fontRef>
      </a:style>
    </a:spDef>
    <a:txDef>
      <a:spPr>
        <a:noFill/>
      </a:spPr>
      <a:bodyPr wrap="none" rtlCol="0">
        <a:spAutoFit/>
      </a:bodyPr>
      <a:lstStyle>
        <a:defPPr>
          <a:defRPr dirty="0" err="1" smtClean="0">
            <a:solidFill>
              <a:schemeClr val="tx1">
                <a:lumMod val="75000"/>
              </a:schemeClr>
            </a:solidFill>
          </a:defRPr>
        </a:defPPr>
      </a:lstStyle>
    </a:txDef>
  </a:objectDefaults>
  <a:extraClrSchemeLst/>
  <a:extLst>
    <a:ext uri="{05A4C25C-085E-4340-85A3-A5531E510DB2}">
      <thm15:themeFamily xmlns:thm15="http://schemas.microsoft.com/office/thememl/2012/main" name="資策會2021簡報範本_dark.potx" id="{81C76F81-1671-4B56-BD0F-02ECACBEA1CD}" vid="{64F81388-CB1B-4503-9A85-CB10ADCB8F38}"/>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資策會2021_簡報範本_dark_1</Template>
  <TotalTime>140</TotalTime>
  <Words>1017</Words>
  <Application>Microsoft Office PowerPoint</Application>
  <PresentationFormat>A4 紙張 (210x297 公釐)</PresentationFormat>
  <Paragraphs>127</Paragraphs>
  <Slides>23</Slides>
  <Notes>0</Notes>
  <HiddenSlides>1</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23</vt:i4>
      </vt:variant>
    </vt:vector>
  </HeadingPairs>
  <TitlesOfParts>
    <vt:vector size="29" baseType="lpstr">
      <vt:lpstr>微軟正黑體</vt:lpstr>
      <vt:lpstr>新細明體</vt:lpstr>
      <vt:lpstr>Arial</vt:lpstr>
      <vt:lpstr>Calibri</vt:lpstr>
      <vt:lpstr>Wingdings</vt:lpstr>
      <vt:lpstr>2020簡報範本_light</vt:lpstr>
      <vt:lpstr>遊戲論壇 GameForum</vt:lpstr>
      <vt:lpstr>小組成員與分工介紹</vt:lpstr>
      <vt:lpstr>大綱</vt:lpstr>
      <vt:lpstr>論壇首頁</vt:lpstr>
      <vt:lpstr>PowerPoint 簡報</vt:lpstr>
      <vt:lpstr>新聞列表 </vt:lpstr>
      <vt:lpstr>新聞內容</vt:lpstr>
      <vt:lpstr>新聞內容</vt:lpstr>
      <vt:lpstr>登入/註冊頁面  (Login)</vt:lpstr>
      <vt:lpstr>個人頁面  (Personal)</vt:lpstr>
      <vt:lpstr>設定頁面  (Setting)</vt:lpstr>
      <vt:lpstr>看板列表</vt:lpstr>
      <vt:lpstr>看板首頁+文章列表</vt:lpstr>
      <vt:lpstr>文章編輯器</vt:lpstr>
      <vt:lpstr>文章頁面</vt:lpstr>
      <vt:lpstr>文章頁面</vt:lpstr>
      <vt:lpstr>商城頁面  (Shopping Mall)</vt:lpstr>
      <vt:lpstr>商城頁面  (Shopping Mall)</vt:lpstr>
      <vt:lpstr>商品頁面 (Product)</vt:lpstr>
      <vt:lpstr>商品頁面 (Product)</vt:lpstr>
      <vt:lpstr>結帳頁面 (Checkout)</vt:lpstr>
      <vt:lpstr>訂單紀錄清單</vt:lpstr>
      <vt:lpstr>PowerPoint 簡報</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題目</dc:title>
  <dc:creator>Wei-Tsung Wang</dc:creator>
  <cp:lastModifiedBy>User</cp:lastModifiedBy>
  <cp:revision>71</cp:revision>
  <dcterms:created xsi:type="dcterms:W3CDTF">2021-04-12T00:49:08Z</dcterms:created>
  <dcterms:modified xsi:type="dcterms:W3CDTF">2025-03-19T05:50:32Z</dcterms:modified>
  <cp:category/>
</cp:coreProperties>
</file>

<file path=docProps/thumbnail.jpeg>
</file>